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324" r:id="rId4"/>
    <p:sldId id="261" r:id="rId5"/>
    <p:sldId id="262" r:id="rId6"/>
    <p:sldId id="263" r:id="rId7"/>
    <p:sldId id="311" r:id="rId8"/>
    <p:sldId id="260" r:id="rId9"/>
    <p:sldId id="259" r:id="rId10"/>
    <p:sldId id="257" r:id="rId11"/>
    <p:sldId id="264" r:id="rId12"/>
    <p:sldId id="275" r:id="rId13"/>
    <p:sldId id="280" r:id="rId14"/>
    <p:sldId id="317" r:id="rId15"/>
    <p:sldId id="281" r:id="rId16"/>
    <p:sldId id="282" r:id="rId17"/>
    <p:sldId id="276" r:id="rId18"/>
    <p:sldId id="279" r:id="rId19"/>
    <p:sldId id="301" r:id="rId20"/>
    <p:sldId id="302" r:id="rId21"/>
    <p:sldId id="304" r:id="rId22"/>
    <p:sldId id="305" r:id="rId23"/>
    <p:sldId id="306" r:id="rId24"/>
    <p:sldId id="307" r:id="rId25"/>
    <p:sldId id="303" r:id="rId26"/>
    <p:sldId id="265" r:id="rId27"/>
    <p:sldId id="270" r:id="rId28"/>
    <p:sldId id="286" r:id="rId29"/>
    <p:sldId id="296" r:id="rId30"/>
    <p:sldId id="299" r:id="rId31"/>
    <p:sldId id="294" r:id="rId32"/>
    <p:sldId id="297" r:id="rId33"/>
    <p:sldId id="314" r:id="rId34"/>
    <p:sldId id="298" r:id="rId35"/>
    <p:sldId id="295" r:id="rId36"/>
    <p:sldId id="284" r:id="rId37"/>
    <p:sldId id="277" r:id="rId38"/>
    <p:sldId id="278" r:id="rId39"/>
    <p:sldId id="274" r:id="rId40"/>
    <p:sldId id="272" r:id="rId41"/>
    <p:sldId id="287" r:id="rId42"/>
    <p:sldId id="300" r:id="rId43"/>
    <p:sldId id="313" r:id="rId44"/>
    <p:sldId id="271" r:id="rId45"/>
    <p:sldId id="266" r:id="rId46"/>
    <p:sldId id="273" r:id="rId47"/>
    <p:sldId id="268" r:id="rId48"/>
    <p:sldId id="267" r:id="rId49"/>
    <p:sldId id="269" r:id="rId50"/>
    <p:sldId id="283" r:id="rId51"/>
    <p:sldId id="320" r:id="rId52"/>
    <p:sldId id="321" r:id="rId53"/>
    <p:sldId id="322" r:id="rId54"/>
    <p:sldId id="285" r:id="rId55"/>
    <p:sldId id="318" r:id="rId56"/>
    <p:sldId id="288" r:id="rId57"/>
    <p:sldId id="316" r:id="rId58"/>
    <p:sldId id="289" r:id="rId59"/>
    <p:sldId id="319" r:id="rId60"/>
    <p:sldId id="290" r:id="rId61"/>
    <p:sldId id="291" r:id="rId62"/>
    <p:sldId id="292" r:id="rId63"/>
    <p:sldId id="315" r:id="rId64"/>
    <p:sldId id="308" r:id="rId65"/>
    <p:sldId id="293" r:id="rId66"/>
    <p:sldId id="309" r:id="rId67"/>
    <p:sldId id="310" r:id="rId68"/>
    <p:sldId id="323" r:id="rId69"/>
    <p:sldId id="312" r:id="rId7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CAC7F"/>
    <a:srgbClr val="0BAC7F"/>
    <a:srgbClr val="1CAC78"/>
    <a:srgbClr val="513415"/>
    <a:srgbClr val="629218"/>
    <a:srgbClr val="0061BE"/>
    <a:srgbClr val="1F9B39"/>
    <a:srgbClr val="1F9237"/>
    <a:srgbClr val="14ADFF"/>
    <a:srgbClr val="00F0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00" autoAdjust="0"/>
    <p:restoredTop sz="97884" autoAdjust="0"/>
  </p:normalViewPr>
  <p:slideViewPr>
    <p:cSldViewPr snapToGrid="0" showGuides="1">
      <p:cViewPr>
        <p:scale>
          <a:sx n="98" d="100"/>
          <a:sy n="98" d="100"/>
        </p:scale>
        <p:origin x="552" y="40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slide" Target="slides/slide69.xml"/><Relationship Id="rId71" Type="http://schemas.openxmlformats.org/officeDocument/2006/relationships/presProps" Target="presProps.xml"/><Relationship Id="rId72" Type="http://schemas.openxmlformats.org/officeDocument/2006/relationships/viewProps" Target="view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theme" Target="theme/theme1.xml"/><Relationship Id="rId74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593BF-50A8-4560-8C02-A22D325087EC}" type="datetimeFigureOut">
              <a:rPr lang="en-GB" smtClean="0"/>
              <a:t>20/03/2016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B729C-8434-4820-A42B-E329204630D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181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593BF-50A8-4560-8C02-A22D325087EC}" type="datetimeFigureOut">
              <a:rPr lang="en-GB" smtClean="0"/>
              <a:t>20/03/2016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B729C-8434-4820-A42B-E329204630D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37428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593BF-50A8-4560-8C02-A22D325087EC}" type="datetimeFigureOut">
              <a:rPr lang="en-GB" smtClean="0"/>
              <a:t>20/03/2016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B729C-8434-4820-A42B-E329204630D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947934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593BF-50A8-4560-8C02-A22D325087EC}" type="datetimeFigureOut">
              <a:rPr lang="en-GB" smtClean="0"/>
              <a:t>20/03/2016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B729C-8434-4820-A42B-E329204630D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4909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593BF-50A8-4560-8C02-A22D325087EC}" type="datetimeFigureOut">
              <a:rPr lang="en-GB" smtClean="0"/>
              <a:t>20/03/2016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B729C-8434-4820-A42B-E329204630D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4965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593BF-50A8-4560-8C02-A22D325087EC}" type="datetimeFigureOut">
              <a:rPr lang="en-GB" smtClean="0"/>
              <a:t>20/03/2016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B729C-8434-4820-A42B-E329204630D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03952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593BF-50A8-4560-8C02-A22D325087EC}" type="datetimeFigureOut">
              <a:rPr lang="en-GB" smtClean="0"/>
              <a:t>20/03/2016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B729C-8434-4820-A42B-E329204630D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01842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593BF-50A8-4560-8C02-A22D325087EC}" type="datetimeFigureOut">
              <a:rPr lang="en-GB" smtClean="0"/>
              <a:t>20/03/2016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B729C-8434-4820-A42B-E329204630D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6461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593BF-50A8-4560-8C02-A22D325087EC}" type="datetimeFigureOut">
              <a:rPr lang="en-GB" smtClean="0"/>
              <a:t>20/03/2016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B729C-8434-4820-A42B-E329204630D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03585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593BF-50A8-4560-8C02-A22D325087EC}" type="datetimeFigureOut">
              <a:rPr lang="en-GB" smtClean="0"/>
              <a:t>20/03/2016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B729C-8434-4820-A42B-E329204630D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36853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593BF-50A8-4560-8C02-A22D325087EC}" type="datetimeFigureOut">
              <a:rPr lang="en-GB" smtClean="0"/>
              <a:t>20/03/2016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B729C-8434-4820-A42B-E329204630D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83653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7593BF-50A8-4560-8C02-A22D325087EC}" type="datetimeFigureOut">
              <a:rPr lang="en-GB" smtClean="0"/>
              <a:t>20/03/2016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4B729C-8434-4820-A42B-E329204630D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10920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gif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gi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fontspace.com/category/thin?p=2" TargetMode="External"/><Relationship Id="rId3" Type="http://schemas.openxmlformats.org/officeDocument/2006/relationships/hyperlink" Target="http://www.fontspace.com/nimavisual/trench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6" Type="http://schemas.openxmlformats.org/officeDocument/2006/relationships/image" Target="../media/image34.png"/><Relationship Id="rId7" Type="http://schemas.openxmlformats.org/officeDocument/2006/relationships/image" Target="../media/image35.png"/><Relationship Id="rId8" Type="http://schemas.openxmlformats.org/officeDocument/2006/relationships/image" Target="../media/image36.png"/><Relationship Id="rId9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6.png"/><Relationship Id="rId6" Type="http://schemas.openxmlformats.org/officeDocument/2006/relationships/image" Target="../media/image37.png"/><Relationship Id="rId7" Type="http://schemas.openxmlformats.org/officeDocument/2006/relationships/image" Target="../media/image34.png"/><Relationship Id="rId8" Type="http://schemas.openxmlformats.org/officeDocument/2006/relationships/image" Target="../media/image35.png"/><Relationship Id="rId9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6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41.png"/><Relationship Id="rId5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tiff"/><Relationship Id="rId5" Type="http://schemas.openxmlformats.org/officeDocument/2006/relationships/image" Target="../media/image8.png"/><Relationship Id="rId6" Type="http://schemas.openxmlformats.org/officeDocument/2006/relationships/image" Target="../media/image9.tiff"/><Relationship Id="rId7" Type="http://schemas.openxmlformats.org/officeDocument/2006/relationships/image" Target="../media/image10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5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5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5" Type="http://schemas.openxmlformats.org/officeDocument/2006/relationships/image" Target="../media/image42.png"/><Relationship Id="rId6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5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5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5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Relationship Id="rId3" Type="http://schemas.openxmlformats.org/officeDocument/2006/relationships/image" Target="../media/image53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Relationship Id="rId3" Type="http://schemas.openxmlformats.org/officeDocument/2006/relationships/image" Target="../media/image5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tiff"/><Relationship Id="rId5" Type="http://schemas.openxmlformats.org/officeDocument/2006/relationships/image" Target="../media/image8.png"/><Relationship Id="rId6" Type="http://schemas.openxmlformats.org/officeDocument/2006/relationships/image" Target="../media/image9.tiff"/><Relationship Id="rId7" Type="http://schemas.openxmlformats.org/officeDocument/2006/relationships/image" Target="../media/image11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Relationship Id="rId3" Type="http://schemas.openxmlformats.org/officeDocument/2006/relationships/image" Target="../media/image53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Relationship Id="rId3" Type="http://schemas.openxmlformats.org/officeDocument/2006/relationships/image" Target="../media/image51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4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4" Type="http://schemas.openxmlformats.org/officeDocument/2006/relationships/image" Target="../media/image62.png"/><Relationship Id="rId5" Type="http://schemas.openxmlformats.org/officeDocument/2006/relationships/image" Target="../media/image63.png"/><Relationship Id="rId6" Type="http://schemas.openxmlformats.org/officeDocument/2006/relationships/image" Target="../media/image64.png"/><Relationship Id="rId7" Type="http://schemas.openxmlformats.org/officeDocument/2006/relationships/image" Target="../media/image65.png"/><Relationship Id="rId8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4" Type="http://schemas.openxmlformats.org/officeDocument/2006/relationships/image" Target="../media/image69.png"/><Relationship Id="rId5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png"/><Relationship Id="rId3" Type="http://schemas.openxmlformats.org/officeDocument/2006/relationships/image" Target="../media/image7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4" Type="http://schemas.openxmlformats.org/officeDocument/2006/relationships/image" Target="../media/image75.png"/><Relationship Id="rId5" Type="http://schemas.openxmlformats.org/officeDocument/2006/relationships/image" Target="../media/image76.png"/><Relationship Id="rId6" Type="http://schemas.openxmlformats.org/officeDocument/2006/relationships/image" Target="../media/image77.png"/><Relationship Id="rId7" Type="http://schemas.openxmlformats.org/officeDocument/2006/relationships/image" Target="../media/image78.png"/><Relationship Id="rId8" Type="http://schemas.openxmlformats.org/officeDocument/2006/relationships/image" Target="../media/image79.png"/><Relationship Id="rId9" Type="http://schemas.openxmlformats.org/officeDocument/2006/relationships/image" Target="../media/image80.png"/><Relationship Id="rId10" Type="http://schemas.openxmlformats.org/officeDocument/2006/relationships/image" Target="../media/image81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3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2.tiff"/><Relationship Id="rId3" Type="http://schemas.openxmlformats.org/officeDocument/2006/relationships/image" Target="../media/image5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tiff"/><Relationship Id="rId4" Type="http://schemas.openxmlformats.org/officeDocument/2006/relationships/image" Target="../media/image85.png"/><Relationship Id="rId5" Type="http://schemas.openxmlformats.org/officeDocument/2006/relationships/image" Target="../media/image86.tiff"/><Relationship Id="rId6" Type="http://schemas.openxmlformats.org/officeDocument/2006/relationships/image" Target="../media/image87.png"/><Relationship Id="rId7" Type="http://schemas.openxmlformats.org/officeDocument/2006/relationships/image" Target="../media/image88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3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9.png"/><Relationship Id="rId3" Type="http://schemas.openxmlformats.org/officeDocument/2006/relationships/image" Target="../media/image90.tiff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1.png"/><Relationship Id="rId3" Type="http://schemas.openxmlformats.org/officeDocument/2006/relationships/image" Target="../media/image92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1.png"/><Relationship Id="rId3" Type="http://schemas.openxmlformats.org/officeDocument/2006/relationships/image" Target="../media/image92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3.jpeg"/><Relationship Id="rId3" Type="http://schemas.openxmlformats.org/officeDocument/2006/relationships/image" Target="../media/image94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3.jpeg"/><Relationship Id="rId3" Type="http://schemas.openxmlformats.org/officeDocument/2006/relationships/image" Target="../media/image94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5.jpeg"/><Relationship Id="rId3" Type="http://schemas.openxmlformats.org/officeDocument/2006/relationships/image" Target="../media/image94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5.jpeg"/><Relationship Id="rId3" Type="http://schemas.openxmlformats.org/officeDocument/2006/relationships/image" Target="../media/image9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19.png"/><Relationship Id="rId8" Type="http://schemas.openxmlformats.org/officeDocument/2006/relationships/image" Target="../media/image20.png"/><Relationship Id="rId9" Type="http://schemas.openxmlformats.org/officeDocument/2006/relationships/image" Target="../media/image21.tiff"/><Relationship Id="rId10" Type="http://schemas.openxmlformats.org/officeDocument/2006/relationships/image" Target="../media/image22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6.jpe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7.jpe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8.jpe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9.jpe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8.jpe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0.jpe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0.jpe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1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2.tiff"/><Relationship Id="rId3" Type="http://schemas.openxmlformats.org/officeDocument/2006/relationships/image" Target="../media/image103.tiff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tiff"/><Relationship Id="rId3" Type="http://schemas.openxmlformats.org/officeDocument/2006/relationships/image" Target="../media/image24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087446" y="1148862"/>
            <a:ext cx="2422769" cy="356381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2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/>
          <p:cNvSpPr txBox="1"/>
          <p:nvPr/>
        </p:nvSpPr>
        <p:spPr>
          <a:xfrm>
            <a:off x="4282593" y="1670580"/>
            <a:ext cx="9769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2800" dirty="0" smtClean="0">
                <a:solidFill>
                  <a:schemeClr val="bg2">
                    <a:lumMod val="50000"/>
                  </a:schemeClr>
                </a:solidFill>
                <a:latin typeface="Trench" panose="02000503000000020004" pitchFamily="50" charset="0"/>
              </a:rPr>
              <a:t>12:34</a:t>
            </a:r>
            <a:endParaRPr lang="en-GB" sz="2800" dirty="0">
              <a:solidFill>
                <a:schemeClr val="bg2">
                  <a:lumMod val="50000"/>
                </a:schemeClr>
              </a:solidFill>
              <a:latin typeface="Trench" panose="02000503000000020004" pitchFamily="50" charset="0"/>
            </a:endParaRPr>
          </a:p>
        </p:txBody>
      </p:sp>
      <p:pic>
        <p:nvPicPr>
          <p:cNvPr id="1026" name="Picture 2" descr="http://www.reittiopas.fi/images/resultSummary/pict_ratikka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9508" y="2231314"/>
            <a:ext cx="287771" cy="28777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5-Point Star 5"/>
          <p:cNvSpPr/>
          <p:nvPr/>
        </p:nvSpPr>
        <p:spPr>
          <a:xfrm>
            <a:off x="5971592" y="5019864"/>
            <a:ext cx="289247" cy="279920"/>
          </a:xfrm>
          <a:prstGeom prst="star5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Folded Corner 6"/>
          <p:cNvSpPr/>
          <p:nvPr/>
        </p:nvSpPr>
        <p:spPr>
          <a:xfrm>
            <a:off x="4377221" y="5019863"/>
            <a:ext cx="205274" cy="279920"/>
          </a:xfrm>
          <a:prstGeom prst="foldedCorner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Down Arrow 7"/>
          <p:cNvSpPr/>
          <p:nvPr/>
        </p:nvSpPr>
        <p:spPr>
          <a:xfrm>
            <a:off x="5140473" y="5019865"/>
            <a:ext cx="270588" cy="279918"/>
          </a:xfrm>
          <a:prstGeom prst="down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8845" y="2599239"/>
            <a:ext cx="287771" cy="28777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270309" y="2080684"/>
            <a:ext cx="10201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2800" dirty="0" smtClean="0">
                <a:solidFill>
                  <a:srgbClr val="00B050"/>
                </a:solidFill>
                <a:latin typeface="Trench" panose="02000503000000020004" pitchFamily="50" charset="0"/>
              </a:rPr>
              <a:t>12:39</a:t>
            </a:r>
            <a:endParaRPr lang="en-GB" sz="2800" dirty="0">
              <a:solidFill>
                <a:srgbClr val="00B050"/>
              </a:solidFill>
              <a:latin typeface="Trench" panose="02000503000000020004" pitchFamily="50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292085" y="2459023"/>
            <a:ext cx="10201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2800" dirty="0" smtClean="0">
                <a:solidFill>
                  <a:srgbClr val="0070C0"/>
                </a:solidFill>
                <a:latin typeface="Trench" panose="02000503000000020004" pitchFamily="50" charset="0"/>
              </a:rPr>
              <a:t>12:49</a:t>
            </a:r>
            <a:endParaRPr lang="en-GB" sz="2800" dirty="0">
              <a:solidFill>
                <a:srgbClr val="0070C0"/>
              </a:solidFill>
              <a:latin typeface="Trench" panose="02000503000000020004" pitchFamily="50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295033" y="2864012"/>
            <a:ext cx="10201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2800" dirty="0" smtClean="0">
                <a:solidFill>
                  <a:schemeClr val="bg2">
                    <a:lumMod val="50000"/>
                  </a:schemeClr>
                </a:solidFill>
                <a:latin typeface="Trench" panose="02000503000000020004" pitchFamily="50" charset="0"/>
              </a:rPr>
              <a:t>12:52</a:t>
            </a:r>
            <a:endParaRPr lang="en-GB" sz="2800" dirty="0">
              <a:solidFill>
                <a:schemeClr val="bg2">
                  <a:lumMod val="50000"/>
                </a:schemeClr>
              </a:solidFill>
              <a:latin typeface="Trench" panose="02000503000000020004" pitchFamily="50" charset="0"/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9948511" y="4050260"/>
            <a:ext cx="0" cy="1518924"/>
          </a:xfrm>
          <a:prstGeom prst="line">
            <a:avLst/>
          </a:prstGeom>
          <a:effectLst>
            <a:outerShdw blurRad="12700" sx="101000" sy="101000" algn="ctr" rotWithShape="0">
              <a:prstClr val="black">
                <a:alpha val="46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http://www.reittiopas.fi/images/resultSummary/walk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4831" y="1818372"/>
            <a:ext cx="153531" cy="26867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 descr="http://www.reittiopas.fi/images/resultSummary/walk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5964" y="2991282"/>
            <a:ext cx="153531" cy="26867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Oval 25"/>
          <p:cNvSpPr/>
          <p:nvPr/>
        </p:nvSpPr>
        <p:spPr>
          <a:xfrm>
            <a:off x="4132718" y="3404570"/>
            <a:ext cx="251926" cy="26231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Oval 22"/>
          <p:cNvSpPr/>
          <p:nvPr/>
        </p:nvSpPr>
        <p:spPr>
          <a:xfrm>
            <a:off x="4125691" y="1470292"/>
            <a:ext cx="251926" cy="26231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8" name="Straight Connector 17"/>
          <p:cNvCxnSpPr/>
          <p:nvPr/>
        </p:nvCxnSpPr>
        <p:spPr>
          <a:xfrm>
            <a:off x="4182469" y="1601448"/>
            <a:ext cx="15395" cy="1934278"/>
          </a:xfrm>
          <a:prstGeom prst="line">
            <a:avLst/>
          </a:prstGeom>
          <a:effectLst>
            <a:outerShdw blurRad="12700" sx="101000" sy="101000" algn="ctr" rotWithShape="0">
              <a:prstClr val="black">
                <a:alpha val="46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Isosceles Triangle 26"/>
          <p:cNvSpPr/>
          <p:nvPr/>
        </p:nvSpPr>
        <p:spPr>
          <a:xfrm rot="10800000">
            <a:off x="8593493" y="1389537"/>
            <a:ext cx="989045" cy="607214"/>
          </a:xfrm>
          <a:prstGeom prst="triangle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5"/>
          <a:srcRect t="9537"/>
          <a:stretch/>
        </p:blipFill>
        <p:spPr>
          <a:xfrm>
            <a:off x="6153834" y="1894408"/>
            <a:ext cx="285064" cy="158103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5"/>
          <a:srcRect t="9537"/>
          <a:stretch/>
        </p:blipFill>
        <p:spPr>
          <a:xfrm>
            <a:off x="6155147" y="2280646"/>
            <a:ext cx="285064" cy="158103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5"/>
          <a:srcRect t="9537"/>
          <a:stretch/>
        </p:blipFill>
        <p:spPr>
          <a:xfrm>
            <a:off x="6158795" y="2652089"/>
            <a:ext cx="285064" cy="158103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5"/>
          <a:srcRect t="9537"/>
          <a:stretch/>
        </p:blipFill>
        <p:spPr>
          <a:xfrm>
            <a:off x="6163702" y="3069239"/>
            <a:ext cx="285064" cy="158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7337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Helsinki 12:30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>
                <a:hlinkClick r:id="rId2"/>
              </a:rPr>
              <a:t>http://www.fontspace.com/category/thin?p=2</a:t>
            </a:r>
            <a:endParaRPr lang="en-GB" dirty="0" smtClean="0"/>
          </a:p>
          <a:p>
            <a:r>
              <a:rPr lang="en-GB" dirty="0" smtClean="0">
                <a:hlinkClick r:id="rId3"/>
              </a:rPr>
              <a:t>http://www.fontspace.com/nimavisual/trench</a:t>
            </a:r>
            <a:endParaRPr lang="en-GB" dirty="0" smtClean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551246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allout 3"/>
          <p:cNvSpPr/>
          <p:nvPr/>
        </p:nvSpPr>
        <p:spPr>
          <a:xfrm>
            <a:off x="1875030" y="1850942"/>
            <a:ext cx="2650344" cy="2661468"/>
          </a:xfrm>
          <a:prstGeom prst="wedgeEllipseCallout">
            <a:avLst>
              <a:gd name="adj1" fmla="val -689"/>
              <a:gd name="adj2" fmla="val 6129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746125" dist="114300" dir="2700000" sx="101000" sy="101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Oval 4"/>
          <p:cNvSpPr/>
          <p:nvPr/>
        </p:nvSpPr>
        <p:spPr>
          <a:xfrm>
            <a:off x="1948252" y="1923322"/>
            <a:ext cx="2515469" cy="250278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6" name="Picture 15" descr="bus-12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3823" y="2332632"/>
            <a:ext cx="1745313" cy="1745313"/>
          </a:xfrm>
          <a:prstGeom prst="rect">
            <a:avLst/>
          </a:prstGeom>
        </p:spPr>
      </p:pic>
      <p:sp>
        <p:nvSpPr>
          <p:cNvPr id="8" name="Oval Callout 7"/>
          <p:cNvSpPr/>
          <p:nvPr/>
        </p:nvSpPr>
        <p:spPr>
          <a:xfrm>
            <a:off x="5023795" y="1904710"/>
            <a:ext cx="2650344" cy="2661468"/>
          </a:xfrm>
          <a:prstGeom prst="wedgeEllipseCallout">
            <a:avLst>
              <a:gd name="adj1" fmla="val -689"/>
              <a:gd name="adj2" fmla="val 6129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746125" dist="114300" dir="2700000" sx="101000" sy="101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Oval 8"/>
          <p:cNvSpPr/>
          <p:nvPr/>
        </p:nvSpPr>
        <p:spPr>
          <a:xfrm>
            <a:off x="5097017" y="1977090"/>
            <a:ext cx="2515469" cy="250278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Oval Callout 10"/>
          <p:cNvSpPr/>
          <p:nvPr/>
        </p:nvSpPr>
        <p:spPr>
          <a:xfrm>
            <a:off x="8258875" y="1970807"/>
            <a:ext cx="2650344" cy="2661468"/>
          </a:xfrm>
          <a:prstGeom prst="wedgeEllipseCallout">
            <a:avLst>
              <a:gd name="adj1" fmla="val -689"/>
              <a:gd name="adj2" fmla="val 6129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400050" dist="114300" dir="2700000" sx="96000" sy="96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Oval 11"/>
          <p:cNvSpPr/>
          <p:nvPr/>
        </p:nvSpPr>
        <p:spPr>
          <a:xfrm>
            <a:off x="8356759" y="2067845"/>
            <a:ext cx="2469613" cy="245689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6858" y="2321217"/>
            <a:ext cx="1784336" cy="178433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24524" y="2395191"/>
            <a:ext cx="1747349" cy="1747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4397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geoCodeAnnotation-lar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5480" y="19678"/>
            <a:ext cx="4194048" cy="4498848"/>
          </a:xfrm>
          <a:prstGeom prst="rect">
            <a:avLst/>
          </a:prstGeom>
        </p:spPr>
      </p:pic>
      <p:sp>
        <p:nvSpPr>
          <p:cNvPr id="12" name="Oval 11"/>
          <p:cNvSpPr/>
          <p:nvPr/>
        </p:nvSpPr>
        <p:spPr>
          <a:xfrm>
            <a:off x="6504830" y="167103"/>
            <a:ext cx="2939170" cy="297904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Picture 1" descr="pin-10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0573" y="492182"/>
            <a:ext cx="2219463" cy="2219463"/>
          </a:xfrm>
          <a:prstGeom prst="rect">
            <a:avLst/>
          </a:prstGeom>
        </p:spPr>
      </p:pic>
      <p:pic>
        <p:nvPicPr>
          <p:cNvPr id="14" name="Picture 13" descr="geoCodeAnnotation-lar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344" y="1538049"/>
            <a:ext cx="1245799" cy="1336337"/>
          </a:xfrm>
          <a:prstGeom prst="rect">
            <a:avLst/>
          </a:prstGeom>
        </p:spPr>
      </p:pic>
      <p:sp>
        <p:nvSpPr>
          <p:cNvPr id="15" name="Oval 14"/>
          <p:cNvSpPr/>
          <p:nvPr/>
        </p:nvSpPr>
        <p:spPr>
          <a:xfrm>
            <a:off x="1073234" y="1601914"/>
            <a:ext cx="814991" cy="88489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9" descr="Bus2-100 (1)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9528" y="-347771"/>
            <a:ext cx="1791120" cy="1791120"/>
          </a:xfrm>
          <a:prstGeom prst="rect">
            <a:avLst/>
          </a:prstGeom>
        </p:spPr>
      </p:pic>
      <p:pic>
        <p:nvPicPr>
          <p:cNvPr id="18" name="Picture 17" descr="Bus2-100 (2)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116" y="1707740"/>
            <a:ext cx="560877" cy="560877"/>
          </a:xfrm>
          <a:prstGeom prst="rect">
            <a:avLst/>
          </a:prstGeom>
        </p:spPr>
      </p:pic>
      <p:sp>
        <p:nvSpPr>
          <p:cNvPr id="4" name="Triangle 3"/>
          <p:cNvSpPr/>
          <p:nvPr/>
        </p:nvSpPr>
        <p:spPr>
          <a:xfrm rot="10800000">
            <a:off x="2728039" y="5177077"/>
            <a:ext cx="864000" cy="380606"/>
          </a:xfrm>
          <a:prstGeom prst="triangle">
            <a:avLst/>
          </a:prstGeom>
          <a:solidFill>
            <a:srgbClr val="239C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/>
          <p:cNvSpPr/>
          <p:nvPr/>
        </p:nvSpPr>
        <p:spPr>
          <a:xfrm>
            <a:off x="2567280" y="4153435"/>
            <a:ext cx="1198180" cy="1213945"/>
          </a:xfrm>
          <a:prstGeom prst="ellipse">
            <a:avLst/>
          </a:prstGeom>
          <a:solidFill>
            <a:srgbClr val="239C3D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2685460" y="4251939"/>
            <a:ext cx="1008000" cy="1008000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lumMod val="8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riangle 15"/>
          <p:cNvSpPr/>
          <p:nvPr/>
        </p:nvSpPr>
        <p:spPr>
          <a:xfrm rot="10800000">
            <a:off x="4706638" y="5200511"/>
            <a:ext cx="864000" cy="380606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4545879" y="4176869"/>
            <a:ext cx="1198180" cy="1213945"/>
          </a:xfrm>
          <a:prstGeom prst="ellipse">
            <a:avLst/>
          </a:prstGeom>
          <a:solidFill>
            <a:srgbClr val="C00000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4648293" y="4291139"/>
            <a:ext cx="1008000" cy="1008000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lumMod val="8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riangle 22"/>
          <p:cNvSpPr/>
          <p:nvPr/>
        </p:nvSpPr>
        <p:spPr>
          <a:xfrm rot="10800000">
            <a:off x="6403047" y="5248977"/>
            <a:ext cx="864000" cy="380606"/>
          </a:xfrm>
          <a:prstGeom prst="triangle">
            <a:avLst/>
          </a:prstGeom>
          <a:solidFill>
            <a:srgbClr val="239C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6242288" y="4225335"/>
            <a:ext cx="1198180" cy="1213945"/>
          </a:xfrm>
          <a:prstGeom prst="ellipse">
            <a:avLst/>
          </a:prstGeom>
          <a:solidFill>
            <a:srgbClr val="239C3D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6360468" y="4339605"/>
            <a:ext cx="1008000" cy="1008000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lumMod val="8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riangle 25"/>
          <p:cNvSpPr/>
          <p:nvPr/>
        </p:nvSpPr>
        <p:spPr>
          <a:xfrm rot="10800000">
            <a:off x="8071537" y="5291347"/>
            <a:ext cx="864000" cy="380606"/>
          </a:xfrm>
          <a:prstGeom prst="triangle">
            <a:avLst/>
          </a:prstGeom>
          <a:solidFill>
            <a:srgbClr val="239C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7910778" y="4267705"/>
            <a:ext cx="1198180" cy="1213945"/>
          </a:xfrm>
          <a:prstGeom prst="ellipse">
            <a:avLst/>
          </a:prstGeom>
          <a:solidFill>
            <a:srgbClr val="239C3D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8028958" y="4381975"/>
            <a:ext cx="1008000" cy="1008000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lumMod val="8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6286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104766" y="3925613"/>
            <a:ext cx="1654200" cy="165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geoCodeAnnotation-lar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344" y="1538049"/>
            <a:ext cx="1245799" cy="1336337"/>
          </a:xfrm>
          <a:prstGeom prst="rect">
            <a:avLst/>
          </a:prstGeom>
        </p:spPr>
      </p:pic>
      <p:sp>
        <p:nvSpPr>
          <p:cNvPr id="15" name="Oval 14"/>
          <p:cNvSpPr/>
          <p:nvPr/>
        </p:nvSpPr>
        <p:spPr>
          <a:xfrm>
            <a:off x="1073234" y="1601914"/>
            <a:ext cx="814991" cy="88489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9" descr="Bus2-100 (1)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9528" y="-347771"/>
            <a:ext cx="1791120" cy="1791120"/>
          </a:xfrm>
          <a:prstGeom prst="rect">
            <a:avLst/>
          </a:prstGeom>
        </p:spPr>
      </p:pic>
      <p:pic>
        <p:nvPicPr>
          <p:cNvPr id="18" name="Picture 17" descr="Bus2-100 (2)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116" y="1707740"/>
            <a:ext cx="560877" cy="560877"/>
          </a:xfrm>
          <a:prstGeom prst="rect">
            <a:avLst/>
          </a:prstGeom>
        </p:spPr>
      </p:pic>
      <p:sp>
        <p:nvSpPr>
          <p:cNvPr id="4" name="Triangle 3"/>
          <p:cNvSpPr/>
          <p:nvPr/>
        </p:nvSpPr>
        <p:spPr>
          <a:xfrm rot="10800000">
            <a:off x="1498324" y="5177077"/>
            <a:ext cx="864000" cy="380606"/>
          </a:xfrm>
          <a:prstGeom prst="triangle">
            <a:avLst/>
          </a:prstGeom>
          <a:solidFill>
            <a:srgbClr val="239C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/>
          <p:cNvSpPr/>
          <p:nvPr/>
        </p:nvSpPr>
        <p:spPr>
          <a:xfrm>
            <a:off x="1337565" y="4153435"/>
            <a:ext cx="1198180" cy="1213945"/>
          </a:xfrm>
          <a:prstGeom prst="ellipse">
            <a:avLst/>
          </a:prstGeom>
          <a:solidFill>
            <a:srgbClr val="1F9B39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447589" y="4270878"/>
            <a:ext cx="1008000" cy="1008000"/>
          </a:xfrm>
          <a:prstGeom prst="ellipse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riangle 15"/>
          <p:cNvSpPr/>
          <p:nvPr/>
        </p:nvSpPr>
        <p:spPr>
          <a:xfrm rot="10800000">
            <a:off x="3997186" y="5200511"/>
            <a:ext cx="864000" cy="380606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3836427" y="4176869"/>
            <a:ext cx="1198180" cy="1213945"/>
          </a:xfrm>
          <a:prstGeom prst="ellipse">
            <a:avLst/>
          </a:prstGeom>
          <a:solidFill>
            <a:srgbClr val="C00000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3934691" y="4279841"/>
            <a:ext cx="1008000" cy="1008000"/>
          </a:xfrm>
          <a:prstGeom prst="ellipse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riangle 22"/>
          <p:cNvSpPr/>
          <p:nvPr/>
        </p:nvSpPr>
        <p:spPr>
          <a:xfrm rot="10800000">
            <a:off x="6403047" y="5248977"/>
            <a:ext cx="864000" cy="380606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6242288" y="4225335"/>
            <a:ext cx="1198180" cy="1213945"/>
          </a:xfrm>
          <a:prstGeom prst="ellipse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6340582" y="4328307"/>
            <a:ext cx="1008000" cy="1008000"/>
          </a:xfrm>
          <a:prstGeom prst="ellipse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riangle 25"/>
          <p:cNvSpPr/>
          <p:nvPr/>
        </p:nvSpPr>
        <p:spPr>
          <a:xfrm rot="10800000">
            <a:off x="9301252" y="5291347"/>
            <a:ext cx="864000" cy="380606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9140493" y="4267705"/>
            <a:ext cx="1198180" cy="1213945"/>
          </a:xfrm>
          <a:prstGeom prst="ellipse">
            <a:avLst/>
          </a:prstGeom>
          <a:solidFill>
            <a:srgbClr val="0070C0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9244385" y="4367687"/>
            <a:ext cx="1008000" cy="1008000"/>
          </a:xfrm>
          <a:prstGeom prst="ellipse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524841" y="1792217"/>
            <a:ext cx="828000" cy="8280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3602085" y="3955841"/>
            <a:ext cx="1654200" cy="165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6037368" y="4004307"/>
            <a:ext cx="1654200" cy="165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8906152" y="4057975"/>
            <a:ext cx="1654200" cy="165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6037368" y="1601914"/>
            <a:ext cx="1188000" cy="1188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1602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104766" y="3925613"/>
            <a:ext cx="1654200" cy="165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geoCodeAnnotation-lar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344" y="1538049"/>
            <a:ext cx="1245799" cy="1336337"/>
          </a:xfrm>
          <a:prstGeom prst="rect">
            <a:avLst/>
          </a:prstGeom>
        </p:spPr>
      </p:pic>
      <p:sp>
        <p:nvSpPr>
          <p:cNvPr id="15" name="Oval 14"/>
          <p:cNvSpPr/>
          <p:nvPr/>
        </p:nvSpPr>
        <p:spPr>
          <a:xfrm>
            <a:off x="1073234" y="1601914"/>
            <a:ext cx="814991" cy="88489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9" descr="Bus2-100 (1)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9528" y="-347771"/>
            <a:ext cx="1791120" cy="1791120"/>
          </a:xfrm>
          <a:prstGeom prst="rect">
            <a:avLst/>
          </a:prstGeom>
        </p:spPr>
      </p:pic>
      <p:pic>
        <p:nvPicPr>
          <p:cNvPr id="18" name="Picture 17" descr="Bus2-100 (2)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116" y="1707740"/>
            <a:ext cx="560877" cy="560877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1337565" y="4153435"/>
            <a:ext cx="1198180" cy="1213945"/>
          </a:xfrm>
          <a:prstGeom prst="ellipse">
            <a:avLst/>
          </a:prstGeom>
          <a:solidFill>
            <a:srgbClr val="1F9B39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447589" y="4270878"/>
            <a:ext cx="1008000" cy="1008000"/>
          </a:xfrm>
          <a:prstGeom prst="ellipse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3836427" y="4176869"/>
            <a:ext cx="1198180" cy="1213945"/>
          </a:xfrm>
          <a:prstGeom prst="ellipse">
            <a:avLst/>
          </a:prstGeom>
          <a:solidFill>
            <a:srgbClr val="C00000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3934691" y="4279841"/>
            <a:ext cx="1008000" cy="1008000"/>
          </a:xfrm>
          <a:prstGeom prst="ellipse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6242288" y="4225335"/>
            <a:ext cx="1198180" cy="1213945"/>
          </a:xfrm>
          <a:prstGeom prst="ellipse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6340582" y="4328307"/>
            <a:ext cx="1008000" cy="1008000"/>
          </a:xfrm>
          <a:prstGeom prst="ellipse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9140493" y="4267705"/>
            <a:ext cx="1198180" cy="1213945"/>
          </a:xfrm>
          <a:prstGeom prst="ellipse">
            <a:avLst/>
          </a:prstGeom>
          <a:solidFill>
            <a:srgbClr val="0070C0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9244385" y="4367687"/>
            <a:ext cx="1008000" cy="1008000"/>
          </a:xfrm>
          <a:prstGeom prst="ellipse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524841" y="1792217"/>
            <a:ext cx="828000" cy="8280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3602085" y="3955841"/>
            <a:ext cx="1654200" cy="165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6037368" y="4004307"/>
            <a:ext cx="1654200" cy="165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8906152" y="4057975"/>
            <a:ext cx="1654200" cy="165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6037368" y="1601914"/>
            <a:ext cx="1188000" cy="1188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8895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Oval 34"/>
          <p:cNvSpPr/>
          <p:nvPr/>
        </p:nvSpPr>
        <p:spPr>
          <a:xfrm>
            <a:off x="10178562" y="4958847"/>
            <a:ext cx="141166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53000"/>
            </a:schemeClr>
          </a:solidFill>
          <a:ln>
            <a:noFill/>
          </a:ln>
          <a:effectLst>
            <a:glow rad="165100">
              <a:schemeClr val="tx1">
                <a:lumMod val="50000"/>
                <a:lumOff val="50000"/>
                <a:alpha val="40000"/>
              </a:scheme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10236545" y="4834937"/>
            <a:ext cx="25200" cy="16686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/>
          <p:cNvSpPr/>
          <p:nvPr/>
        </p:nvSpPr>
        <p:spPr>
          <a:xfrm>
            <a:off x="5176082" y="4472307"/>
            <a:ext cx="1188000" cy="1188000"/>
          </a:xfrm>
          <a:prstGeom prst="roundRect">
            <a:avLst/>
          </a:prstGeom>
          <a:gradFill flip="none" rotWithShape="1">
            <a:gsLst>
              <a:gs pos="0">
                <a:srgbClr val="14ADFF"/>
              </a:gs>
              <a:gs pos="69000">
                <a:srgbClr val="00B0F0"/>
              </a:gs>
              <a:gs pos="97000">
                <a:srgbClr val="00B0F0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ed Rectangle 32"/>
          <p:cNvSpPr/>
          <p:nvPr/>
        </p:nvSpPr>
        <p:spPr>
          <a:xfrm>
            <a:off x="2673434" y="4472307"/>
            <a:ext cx="1188000" cy="1188000"/>
          </a:xfrm>
          <a:prstGeom prst="roundRect">
            <a:avLst/>
          </a:prstGeom>
          <a:gradFill flip="none" rotWithShape="1">
            <a:gsLst>
              <a:gs pos="0">
                <a:srgbClr val="FF0000"/>
              </a:gs>
              <a:gs pos="69000">
                <a:srgbClr val="C00000"/>
              </a:gs>
              <a:gs pos="97000">
                <a:srgbClr val="C00000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ounded Rectangle 30"/>
          <p:cNvSpPr/>
          <p:nvPr/>
        </p:nvSpPr>
        <p:spPr>
          <a:xfrm>
            <a:off x="609116" y="4472307"/>
            <a:ext cx="1188000" cy="1188000"/>
          </a:xfrm>
          <a:prstGeom prst="roundRect">
            <a:avLst/>
          </a:prstGeom>
          <a:gradFill flip="none" rotWithShape="1">
            <a:gsLst>
              <a:gs pos="0">
                <a:srgbClr val="27B246"/>
              </a:gs>
              <a:gs pos="69000">
                <a:srgbClr val="22953C"/>
              </a:gs>
              <a:gs pos="97000">
                <a:srgbClr val="239C3D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geoCodeAnnotation-lar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344" y="1538049"/>
            <a:ext cx="1245799" cy="1336337"/>
          </a:xfrm>
          <a:prstGeom prst="rect">
            <a:avLst/>
          </a:prstGeom>
        </p:spPr>
      </p:pic>
      <p:sp>
        <p:nvSpPr>
          <p:cNvPr id="15" name="Oval 14"/>
          <p:cNvSpPr/>
          <p:nvPr/>
        </p:nvSpPr>
        <p:spPr>
          <a:xfrm>
            <a:off x="1073234" y="1601914"/>
            <a:ext cx="814991" cy="88489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9" descr="Bus2-100 (1)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9528" y="-347771"/>
            <a:ext cx="1791120" cy="1791120"/>
          </a:xfrm>
          <a:prstGeom prst="rect">
            <a:avLst/>
          </a:prstGeom>
        </p:spPr>
      </p:pic>
      <p:pic>
        <p:nvPicPr>
          <p:cNvPr id="18" name="Picture 17" descr="Bus2-100 (2)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116" y="1707740"/>
            <a:ext cx="560877" cy="56087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524841" y="1792217"/>
            <a:ext cx="828000" cy="8280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10054731" y="4472307"/>
            <a:ext cx="396000" cy="396000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69000">
                <a:srgbClr val="0070C0"/>
              </a:gs>
              <a:gs pos="97000">
                <a:srgbClr val="0070C0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Yacht-white-50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2582" y="4670847"/>
            <a:ext cx="635000" cy="635000"/>
          </a:xfrm>
          <a:prstGeom prst="rect">
            <a:avLst/>
          </a:prstGeom>
        </p:spPr>
      </p:pic>
      <p:pic>
        <p:nvPicPr>
          <p:cNvPr id="8" name="Picture 7" descr="Tram-white-50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616" y="4748807"/>
            <a:ext cx="635000" cy="635000"/>
          </a:xfrm>
          <a:prstGeom prst="rect">
            <a:avLst/>
          </a:prstGeom>
        </p:spPr>
      </p:pic>
      <p:pic>
        <p:nvPicPr>
          <p:cNvPr id="9" name="Picture 8" descr="Steam Engine-white-50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1843" y="4748807"/>
            <a:ext cx="635000" cy="635000"/>
          </a:xfrm>
          <a:prstGeom prst="rect">
            <a:avLst/>
          </a:prstGeom>
        </p:spPr>
      </p:pic>
      <p:pic>
        <p:nvPicPr>
          <p:cNvPr id="12" name="Picture 11" descr="Bus Filled-white-50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5892" y="4562847"/>
            <a:ext cx="216000" cy="216000"/>
          </a:xfrm>
          <a:prstGeom prst="rect">
            <a:avLst/>
          </a:prstGeom>
        </p:spPr>
      </p:pic>
      <p:pic>
        <p:nvPicPr>
          <p:cNvPr id="13" name="Picture 12" descr="metro-logo-orange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6987" y="4472307"/>
            <a:ext cx="1152000" cy="1152000"/>
          </a:xfrm>
          <a:prstGeom prst="round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  <p:sp>
        <p:nvSpPr>
          <p:cNvPr id="21" name="Oval 20"/>
          <p:cNvSpPr/>
          <p:nvPr/>
        </p:nvSpPr>
        <p:spPr>
          <a:xfrm>
            <a:off x="8850324" y="3417320"/>
            <a:ext cx="153512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36000"/>
            </a:schemeClr>
          </a:solidFill>
          <a:ln>
            <a:noFill/>
          </a:ln>
          <a:effectLst>
            <a:softEdge rad="76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7065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Oval 22"/>
          <p:cNvSpPr/>
          <p:nvPr/>
        </p:nvSpPr>
        <p:spPr>
          <a:xfrm>
            <a:off x="6745189" y="2577464"/>
            <a:ext cx="141166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53000"/>
            </a:schemeClr>
          </a:solidFill>
          <a:ln>
            <a:noFill/>
          </a:ln>
          <a:effectLst>
            <a:glow rad="165100">
              <a:schemeClr val="tx1">
                <a:lumMod val="50000"/>
                <a:lumOff val="50000"/>
                <a:alpha val="40000"/>
              </a:scheme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6803172" y="2453554"/>
            <a:ext cx="25200" cy="16686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10178562" y="4958847"/>
            <a:ext cx="141166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53000"/>
            </a:schemeClr>
          </a:solidFill>
          <a:ln>
            <a:noFill/>
          </a:ln>
          <a:effectLst>
            <a:glow rad="165100">
              <a:schemeClr val="tx1">
                <a:lumMod val="50000"/>
                <a:lumOff val="50000"/>
                <a:alpha val="40000"/>
              </a:scheme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10236545" y="4834937"/>
            <a:ext cx="25200" cy="16686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/>
          <p:cNvSpPr/>
          <p:nvPr/>
        </p:nvSpPr>
        <p:spPr>
          <a:xfrm>
            <a:off x="5176082" y="4472307"/>
            <a:ext cx="1188000" cy="1188000"/>
          </a:xfrm>
          <a:prstGeom prst="roundRect">
            <a:avLst/>
          </a:prstGeom>
          <a:gradFill flip="none" rotWithShape="1">
            <a:gsLst>
              <a:gs pos="0">
                <a:srgbClr val="14ADFF"/>
              </a:gs>
              <a:gs pos="69000">
                <a:srgbClr val="00B0F0"/>
              </a:gs>
              <a:gs pos="97000">
                <a:srgbClr val="00B0F0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ed Rectangle 32"/>
          <p:cNvSpPr/>
          <p:nvPr/>
        </p:nvSpPr>
        <p:spPr>
          <a:xfrm>
            <a:off x="2673434" y="4472307"/>
            <a:ext cx="1188000" cy="1188000"/>
          </a:xfrm>
          <a:prstGeom prst="roundRect">
            <a:avLst/>
          </a:prstGeom>
          <a:gradFill flip="none" rotWithShape="1">
            <a:gsLst>
              <a:gs pos="0">
                <a:srgbClr val="FF0000"/>
              </a:gs>
              <a:gs pos="69000">
                <a:srgbClr val="C00000"/>
              </a:gs>
              <a:gs pos="97000">
                <a:srgbClr val="C00000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ounded Rectangle 30"/>
          <p:cNvSpPr/>
          <p:nvPr/>
        </p:nvSpPr>
        <p:spPr>
          <a:xfrm>
            <a:off x="609116" y="4472307"/>
            <a:ext cx="1188000" cy="1188000"/>
          </a:xfrm>
          <a:prstGeom prst="roundRect">
            <a:avLst/>
          </a:prstGeom>
          <a:gradFill flip="none" rotWithShape="1">
            <a:gsLst>
              <a:gs pos="0">
                <a:srgbClr val="27B246"/>
              </a:gs>
              <a:gs pos="69000">
                <a:srgbClr val="22953C"/>
              </a:gs>
              <a:gs pos="97000">
                <a:srgbClr val="239C3D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geoCodeAnnotation-lar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344" y="1538049"/>
            <a:ext cx="1245799" cy="1336337"/>
          </a:xfrm>
          <a:prstGeom prst="rect">
            <a:avLst/>
          </a:prstGeom>
        </p:spPr>
      </p:pic>
      <p:sp>
        <p:nvSpPr>
          <p:cNvPr id="15" name="Oval 14"/>
          <p:cNvSpPr/>
          <p:nvPr/>
        </p:nvSpPr>
        <p:spPr>
          <a:xfrm>
            <a:off x="1073234" y="1601914"/>
            <a:ext cx="814991" cy="88489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9" descr="Bus2-100 (1)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9528" y="-347771"/>
            <a:ext cx="1791120" cy="1791120"/>
          </a:xfrm>
          <a:prstGeom prst="rect">
            <a:avLst/>
          </a:prstGeom>
        </p:spPr>
      </p:pic>
      <p:pic>
        <p:nvPicPr>
          <p:cNvPr id="18" name="Picture 17" descr="Bus2-100 (2)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116" y="1707740"/>
            <a:ext cx="560877" cy="56087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524841" y="1792217"/>
            <a:ext cx="828000" cy="8280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10054731" y="4472307"/>
            <a:ext cx="392400" cy="396000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69000">
                <a:srgbClr val="0070C0"/>
              </a:gs>
              <a:gs pos="97000">
                <a:srgbClr val="0070C0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Bus Filled-white-50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5892" y="4562847"/>
            <a:ext cx="216000" cy="216000"/>
          </a:xfrm>
          <a:prstGeom prst="rect">
            <a:avLst/>
          </a:prstGeom>
        </p:spPr>
      </p:pic>
      <p:pic>
        <p:nvPicPr>
          <p:cNvPr id="13" name="Picture 12" descr="metro-logo-orange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6987" y="4472307"/>
            <a:ext cx="1152000" cy="1152000"/>
          </a:xfrm>
          <a:prstGeom prst="round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  <p:sp>
        <p:nvSpPr>
          <p:cNvPr id="21" name="Oval 20"/>
          <p:cNvSpPr/>
          <p:nvPr/>
        </p:nvSpPr>
        <p:spPr>
          <a:xfrm>
            <a:off x="8637569" y="3445630"/>
            <a:ext cx="153512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36000"/>
            </a:schemeClr>
          </a:solidFill>
          <a:ln>
            <a:noFill/>
          </a:ln>
          <a:effectLst>
            <a:softEdge rad="76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nip Same Side Corner Rectangle 2"/>
          <p:cNvSpPr/>
          <p:nvPr/>
        </p:nvSpPr>
        <p:spPr>
          <a:xfrm>
            <a:off x="6619461" y="2084928"/>
            <a:ext cx="392400" cy="392400"/>
          </a:xfrm>
          <a:prstGeom prst="snip2SameRect">
            <a:avLst>
              <a:gd name="adj1" fmla="val 40002"/>
              <a:gd name="adj2" fmla="val 0"/>
            </a:avLst>
          </a:prstGeom>
          <a:gradFill flip="none" rotWithShape="1">
            <a:gsLst>
              <a:gs pos="0">
                <a:srgbClr val="14ADFF"/>
              </a:gs>
              <a:gs pos="69000">
                <a:srgbClr val="0070C0"/>
              </a:gs>
              <a:gs pos="97000">
                <a:srgbClr val="0070C0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 descr="Bus Filled-white-50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745" y="2198058"/>
            <a:ext cx="216000" cy="216000"/>
          </a:xfrm>
          <a:prstGeom prst="rect">
            <a:avLst/>
          </a:prstGeom>
        </p:spPr>
      </p:pic>
      <p:sp>
        <p:nvSpPr>
          <p:cNvPr id="25" name="Oval 24"/>
          <p:cNvSpPr/>
          <p:nvPr/>
        </p:nvSpPr>
        <p:spPr>
          <a:xfrm>
            <a:off x="8542811" y="3840742"/>
            <a:ext cx="141166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53000"/>
            </a:schemeClr>
          </a:solidFill>
          <a:ln>
            <a:noFill/>
          </a:ln>
          <a:effectLst>
            <a:glow rad="165100">
              <a:schemeClr val="tx1">
                <a:lumMod val="50000"/>
                <a:lumOff val="50000"/>
                <a:alpha val="40000"/>
              </a:scheme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8600794" y="3716832"/>
            <a:ext cx="25200" cy="16686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/>
          <p:cNvSpPr/>
          <p:nvPr/>
        </p:nvSpPr>
        <p:spPr>
          <a:xfrm>
            <a:off x="8418980" y="3338836"/>
            <a:ext cx="392400" cy="392400"/>
          </a:xfrm>
          <a:custGeom>
            <a:avLst/>
            <a:gdLst>
              <a:gd name="connsiteX0" fmla="*/ 0 w 392400"/>
              <a:gd name="connsiteY0" fmla="*/ 65401 h 396000"/>
              <a:gd name="connsiteX1" fmla="*/ 65401 w 392400"/>
              <a:gd name="connsiteY1" fmla="*/ 0 h 396000"/>
              <a:gd name="connsiteX2" fmla="*/ 326999 w 392400"/>
              <a:gd name="connsiteY2" fmla="*/ 0 h 396000"/>
              <a:gd name="connsiteX3" fmla="*/ 392400 w 392400"/>
              <a:gd name="connsiteY3" fmla="*/ 65401 h 396000"/>
              <a:gd name="connsiteX4" fmla="*/ 392400 w 392400"/>
              <a:gd name="connsiteY4" fmla="*/ 330599 h 396000"/>
              <a:gd name="connsiteX5" fmla="*/ 326999 w 392400"/>
              <a:gd name="connsiteY5" fmla="*/ 396000 h 396000"/>
              <a:gd name="connsiteX6" fmla="*/ 65401 w 392400"/>
              <a:gd name="connsiteY6" fmla="*/ 396000 h 396000"/>
              <a:gd name="connsiteX7" fmla="*/ 0 w 392400"/>
              <a:gd name="connsiteY7" fmla="*/ 330599 h 396000"/>
              <a:gd name="connsiteX8" fmla="*/ 0 w 392400"/>
              <a:gd name="connsiteY8" fmla="*/ 65401 h 396000"/>
              <a:gd name="connsiteX0" fmla="*/ 0 w 392400"/>
              <a:gd name="connsiteY0" fmla="*/ 87439 h 418038"/>
              <a:gd name="connsiteX1" fmla="*/ 65401 w 392400"/>
              <a:gd name="connsiteY1" fmla="*/ 22038 h 418038"/>
              <a:gd name="connsiteX2" fmla="*/ 191891 w 392400"/>
              <a:gd name="connsiteY2" fmla="*/ 0 h 418038"/>
              <a:gd name="connsiteX3" fmla="*/ 326999 w 392400"/>
              <a:gd name="connsiteY3" fmla="*/ 22038 h 418038"/>
              <a:gd name="connsiteX4" fmla="*/ 392400 w 392400"/>
              <a:gd name="connsiteY4" fmla="*/ 87439 h 418038"/>
              <a:gd name="connsiteX5" fmla="*/ 392400 w 392400"/>
              <a:gd name="connsiteY5" fmla="*/ 352637 h 418038"/>
              <a:gd name="connsiteX6" fmla="*/ 326999 w 392400"/>
              <a:gd name="connsiteY6" fmla="*/ 418038 h 418038"/>
              <a:gd name="connsiteX7" fmla="*/ 65401 w 392400"/>
              <a:gd name="connsiteY7" fmla="*/ 418038 h 418038"/>
              <a:gd name="connsiteX8" fmla="*/ 0 w 392400"/>
              <a:gd name="connsiteY8" fmla="*/ 352637 h 418038"/>
              <a:gd name="connsiteX9" fmla="*/ 0 w 392400"/>
              <a:gd name="connsiteY9" fmla="*/ 87439 h 418038"/>
              <a:gd name="connsiteX0" fmla="*/ 0 w 392400"/>
              <a:gd name="connsiteY0" fmla="*/ 107462 h 438061"/>
              <a:gd name="connsiteX1" fmla="*/ 65401 w 392400"/>
              <a:gd name="connsiteY1" fmla="*/ 42061 h 438061"/>
              <a:gd name="connsiteX2" fmla="*/ 191891 w 392400"/>
              <a:gd name="connsiteY2" fmla="*/ 0 h 438061"/>
              <a:gd name="connsiteX3" fmla="*/ 326999 w 392400"/>
              <a:gd name="connsiteY3" fmla="*/ 42061 h 438061"/>
              <a:gd name="connsiteX4" fmla="*/ 392400 w 392400"/>
              <a:gd name="connsiteY4" fmla="*/ 107462 h 438061"/>
              <a:gd name="connsiteX5" fmla="*/ 392400 w 392400"/>
              <a:gd name="connsiteY5" fmla="*/ 372660 h 438061"/>
              <a:gd name="connsiteX6" fmla="*/ 326999 w 392400"/>
              <a:gd name="connsiteY6" fmla="*/ 438061 h 438061"/>
              <a:gd name="connsiteX7" fmla="*/ 65401 w 392400"/>
              <a:gd name="connsiteY7" fmla="*/ 438061 h 438061"/>
              <a:gd name="connsiteX8" fmla="*/ 0 w 392400"/>
              <a:gd name="connsiteY8" fmla="*/ 372660 h 438061"/>
              <a:gd name="connsiteX9" fmla="*/ 0 w 392400"/>
              <a:gd name="connsiteY9" fmla="*/ 107462 h 438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92400" h="438061">
                <a:moveTo>
                  <a:pt x="0" y="107462"/>
                </a:moveTo>
                <a:cubicBezTo>
                  <a:pt x="0" y="71342"/>
                  <a:pt x="29281" y="42061"/>
                  <a:pt x="65401" y="42061"/>
                </a:cubicBezTo>
                <a:cubicBezTo>
                  <a:pt x="107564" y="41389"/>
                  <a:pt x="149728" y="672"/>
                  <a:pt x="191891" y="0"/>
                </a:cubicBezTo>
                <a:cubicBezTo>
                  <a:pt x="236927" y="672"/>
                  <a:pt x="281963" y="41389"/>
                  <a:pt x="326999" y="42061"/>
                </a:cubicBezTo>
                <a:cubicBezTo>
                  <a:pt x="363119" y="42061"/>
                  <a:pt x="392400" y="71342"/>
                  <a:pt x="392400" y="107462"/>
                </a:cubicBezTo>
                <a:lnTo>
                  <a:pt x="392400" y="372660"/>
                </a:lnTo>
                <a:cubicBezTo>
                  <a:pt x="392400" y="408780"/>
                  <a:pt x="363119" y="438061"/>
                  <a:pt x="326999" y="438061"/>
                </a:cubicBezTo>
                <a:lnTo>
                  <a:pt x="65401" y="438061"/>
                </a:lnTo>
                <a:cubicBezTo>
                  <a:pt x="29281" y="438061"/>
                  <a:pt x="0" y="408780"/>
                  <a:pt x="0" y="372660"/>
                </a:cubicBezTo>
                <a:lnTo>
                  <a:pt x="0" y="107462"/>
                </a:lnTo>
                <a:close/>
              </a:path>
            </a:pathLst>
          </a:custGeom>
          <a:gradFill flip="none" rotWithShape="1">
            <a:gsLst>
              <a:gs pos="0">
                <a:srgbClr val="EE0000"/>
              </a:gs>
              <a:gs pos="69000">
                <a:srgbClr val="C00000"/>
              </a:gs>
              <a:gs pos="97000">
                <a:srgbClr val="C00000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5685112" y="3416647"/>
            <a:ext cx="153512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36000"/>
            </a:schemeClr>
          </a:solidFill>
          <a:ln>
            <a:noFill/>
          </a:ln>
          <a:effectLst>
            <a:softEdge rad="76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5590354" y="3811759"/>
            <a:ext cx="141166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53000"/>
            </a:schemeClr>
          </a:solidFill>
          <a:ln>
            <a:noFill/>
          </a:ln>
          <a:effectLst>
            <a:glow rad="165100">
              <a:schemeClr val="tx1">
                <a:lumMod val="50000"/>
                <a:lumOff val="50000"/>
                <a:alpha val="40000"/>
              </a:scheme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5648337" y="3687849"/>
            <a:ext cx="25200" cy="16686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ounded Rectangle 26"/>
          <p:cNvSpPr/>
          <p:nvPr/>
        </p:nvSpPr>
        <p:spPr>
          <a:xfrm>
            <a:off x="5466523" y="3309853"/>
            <a:ext cx="392400" cy="392400"/>
          </a:xfrm>
          <a:custGeom>
            <a:avLst/>
            <a:gdLst>
              <a:gd name="connsiteX0" fmla="*/ 0 w 392400"/>
              <a:gd name="connsiteY0" fmla="*/ 65401 h 396000"/>
              <a:gd name="connsiteX1" fmla="*/ 65401 w 392400"/>
              <a:gd name="connsiteY1" fmla="*/ 0 h 396000"/>
              <a:gd name="connsiteX2" fmla="*/ 326999 w 392400"/>
              <a:gd name="connsiteY2" fmla="*/ 0 h 396000"/>
              <a:gd name="connsiteX3" fmla="*/ 392400 w 392400"/>
              <a:gd name="connsiteY3" fmla="*/ 65401 h 396000"/>
              <a:gd name="connsiteX4" fmla="*/ 392400 w 392400"/>
              <a:gd name="connsiteY4" fmla="*/ 330599 h 396000"/>
              <a:gd name="connsiteX5" fmla="*/ 326999 w 392400"/>
              <a:gd name="connsiteY5" fmla="*/ 396000 h 396000"/>
              <a:gd name="connsiteX6" fmla="*/ 65401 w 392400"/>
              <a:gd name="connsiteY6" fmla="*/ 396000 h 396000"/>
              <a:gd name="connsiteX7" fmla="*/ 0 w 392400"/>
              <a:gd name="connsiteY7" fmla="*/ 330599 h 396000"/>
              <a:gd name="connsiteX8" fmla="*/ 0 w 392400"/>
              <a:gd name="connsiteY8" fmla="*/ 65401 h 396000"/>
              <a:gd name="connsiteX0" fmla="*/ 0 w 392400"/>
              <a:gd name="connsiteY0" fmla="*/ 87439 h 418038"/>
              <a:gd name="connsiteX1" fmla="*/ 65401 w 392400"/>
              <a:gd name="connsiteY1" fmla="*/ 22038 h 418038"/>
              <a:gd name="connsiteX2" fmla="*/ 191891 w 392400"/>
              <a:gd name="connsiteY2" fmla="*/ 0 h 418038"/>
              <a:gd name="connsiteX3" fmla="*/ 326999 w 392400"/>
              <a:gd name="connsiteY3" fmla="*/ 22038 h 418038"/>
              <a:gd name="connsiteX4" fmla="*/ 392400 w 392400"/>
              <a:gd name="connsiteY4" fmla="*/ 87439 h 418038"/>
              <a:gd name="connsiteX5" fmla="*/ 392400 w 392400"/>
              <a:gd name="connsiteY5" fmla="*/ 352637 h 418038"/>
              <a:gd name="connsiteX6" fmla="*/ 326999 w 392400"/>
              <a:gd name="connsiteY6" fmla="*/ 418038 h 418038"/>
              <a:gd name="connsiteX7" fmla="*/ 65401 w 392400"/>
              <a:gd name="connsiteY7" fmla="*/ 418038 h 418038"/>
              <a:gd name="connsiteX8" fmla="*/ 0 w 392400"/>
              <a:gd name="connsiteY8" fmla="*/ 352637 h 418038"/>
              <a:gd name="connsiteX9" fmla="*/ 0 w 392400"/>
              <a:gd name="connsiteY9" fmla="*/ 87439 h 418038"/>
              <a:gd name="connsiteX0" fmla="*/ 0 w 392400"/>
              <a:gd name="connsiteY0" fmla="*/ 107462 h 438061"/>
              <a:gd name="connsiteX1" fmla="*/ 65401 w 392400"/>
              <a:gd name="connsiteY1" fmla="*/ 42061 h 438061"/>
              <a:gd name="connsiteX2" fmla="*/ 191891 w 392400"/>
              <a:gd name="connsiteY2" fmla="*/ 0 h 438061"/>
              <a:gd name="connsiteX3" fmla="*/ 326999 w 392400"/>
              <a:gd name="connsiteY3" fmla="*/ 42061 h 438061"/>
              <a:gd name="connsiteX4" fmla="*/ 392400 w 392400"/>
              <a:gd name="connsiteY4" fmla="*/ 107462 h 438061"/>
              <a:gd name="connsiteX5" fmla="*/ 392400 w 392400"/>
              <a:gd name="connsiteY5" fmla="*/ 372660 h 438061"/>
              <a:gd name="connsiteX6" fmla="*/ 326999 w 392400"/>
              <a:gd name="connsiteY6" fmla="*/ 438061 h 438061"/>
              <a:gd name="connsiteX7" fmla="*/ 65401 w 392400"/>
              <a:gd name="connsiteY7" fmla="*/ 438061 h 438061"/>
              <a:gd name="connsiteX8" fmla="*/ 0 w 392400"/>
              <a:gd name="connsiteY8" fmla="*/ 372660 h 438061"/>
              <a:gd name="connsiteX9" fmla="*/ 0 w 392400"/>
              <a:gd name="connsiteY9" fmla="*/ 107462 h 438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92400" h="438061">
                <a:moveTo>
                  <a:pt x="0" y="107462"/>
                </a:moveTo>
                <a:cubicBezTo>
                  <a:pt x="0" y="71342"/>
                  <a:pt x="29281" y="42061"/>
                  <a:pt x="65401" y="42061"/>
                </a:cubicBezTo>
                <a:cubicBezTo>
                  <a:pt x="107564" y="41389"/>
                  <a:pt x="149728" y="672"/>
                  <a:pt x="191891" y="0"/>
                </a:cubicBezTo>
                <a:cubicBezTo>
                  <a:pt x="236927" y="672"/>
                  <a:pt x="281963" y="41389"/>
                  <a:pt x="326999" y="42061"/>
                </a:cubicBezTo>
                <a:cubicBezTo>
                  <a:pt x="363119" y="42061"/>
                  <a:pt x="392400" y="71342"/>
                  <a:pt x="392400" y="107462"/>
                </a:cubicBezTo>
                <a:lnTo>
                  <a:pt x="392400" y="372660"/>
                </a:lnTo>
                <a:cubicBezTo>
                  <a:pt x="392400" y="408780"/>
                  <a:pt x="363119" y="438061"/>
                  <a:pt x="326999" y="438061"/>
                </a:cubicBezTo>
                <a:lnTo>
                  <a:pt x="65401" y="438061"/>
                </a:lnTo>
                <a:cubicBezTo>
                  <a:pt x="29281" y="438061"/>
                  <a:pt x="0" y="408780"/>
                  <a:pt x="0" y="372660"/>
                </a:cubicBezTo>
                <a:lnTo>
                  <a:pt x="0" y="107462"/>
                </a:lnTo>
                <a:close/>
              </a:path>
            </a:pathLst>
          </a:custGeom>
          <a:gradFill flip="none" rotWithShape="1">
            <a:gsLst>
              <a:gs pos="0">
                <a:srgbClr val="14ADFF"/>
              </a:gs>
              <a:gs pos="69000">
                <a:srgbClr val="0082DF"/>
              </a:gs>
              <a:gs pos="97000">
                <a:srgbClr val="0082DF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Picture 38" descr="Bus Filled-white-50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1010" y="3415759"/>
            <a:ext cx="216000" cy="216000"/>
          </a:xfrm>
          <a:prstGeom prst="rect">
            <a:avLst/>
          </a:prstGeom>
        </p:spPr>
      </p:pic>
      <p:sp>
        <p:nvSpPr>
          <p:cNvPr id="40" name="Oval 39"/>
          <p:cNvSpPr/>
          <p:nvPr/>
        </p:nvSpPr>
        <p:spPr>
          <a:xfrm>
            <a:off x="6552306" y="3421253"/>
            <a:ext cx="153512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36000"/>
            </a:schemeClr>
          </a:solidFill>
          <a:ln>
            <a:noFill/>
          </a:ln>
          <a:effectLst>
            <a:softEdge rad="76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6457548" y="3816365"/>
            <a:ext cx="141166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53000"/>
            </a:schemeClr>
          </a:solidFill>
          <a:ln>
            <a:noFill/>
          </a:ln>
          <a:effectLst>
            <a:glow rad="165100">
              <a:schemeClr val="tx1">
                <a:lumMod val="50000"/>
                <a:lumOff val="50000"/>
                <a:alpha val="40000"/>
              </a:scheme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6515531" y="3692455"/>
            <a:ext cx="25200" cy="16686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ounded Rectangle 26"/>
          <p:cNvSpPr/>
          <p:nvPr/>
        </p:nvSpPr>
        <p:spPr>
          <a:xfrm>
            <a:off x="6333717" y="3314459"/>
            <a:ext cx="392400" cy="392400"/>
          </a:xfrm>
          <a:custGeom>
            <a:avLst/>
            <a:gdLst>
              <a:gd name="connsiteX0" fmla="*/ 0 w 392400"/>
              <a:gd name="connsiteY0" fmla="*/ 65401 h 396000"/>
              <a:gd name="connsiteX1" fmla="*/ 65401 w 392400"/>
              <a:gd name="connsiteY1" fmla="*/ 0 h 396000"/>
              <a:gd name="connsiteX2" fmla="*/ 326999 w 392400"/>
              <a:gd name="connsiteY2" fmla="*/ 0 h 396000"/>
              <a:gd name="connsiteX3" fmla="*/ 392400 w 392400"/>
              <a:gd name="connsiteY3" fmla="*/ 65401 h 396000"/>
              <a:gd name="connsiteX4" fmla="*/ 392400 w 392400"/>
              <a:gd name="connsiteY4" fmla="*/ 330599 h 396000"/>
              <a:gd name="connsiteX5" fmla="*/ 326999 w 392400"/>
              <a:gd name="connsiteY5" fmla="*/ 396000 h 396000"/>
              <a:gd name="connsiteX6" fmla="*/ 65401 w 392400"/>
              <a:gd name="connsiteY6" fmla="*/ 396000 h 396000"/>
              <a:gd name="connsiteX7" fmla="*/ 0 w 392400"/>
              <a:gd name="connsiteY7" fmla="*/ 330599 h 396000"/>
              <a:gd name="connsiteX8" fmla="*/ 0 w 392400"/>
              <a:gd name="connsiteY8" fmla="*/ 65401 h 396000"/>
              <a:gd name="connsiteX0" fmla="*/ 0 w 392400"/>
              <a:gd name="connsiteY0" fmla="*/ 87439 h 418038"/>
              <a:gd name="connsiteX1" fmla="*/ 65401 w 392400"/>
              <a:gd name="connsiteY1" fmla="*/ 22038 h 418038"/>
              <a:gd name="connsiteX2" fmla="*/ 191891 w 392400"/>
              <a:gd name="connsiteY2" fmla="*/ 0 h 418038"/>
              <a:gd name="connsiteX3" fmla="*/ 326999 w 392400"/>
              <a:gd name="connsiteY3" fmla="*/ 22038 h 418038"/>
              <a:gd name="connsiteX4" fmla="*/ 392400 w 392400"/>
              <a:gd name="connsiteY4" fmla="*/ 87439 h 418038"/>
              <a:gd name="connsiteX5" fmla="*/ 392400 w 392400"/>
              <a:gd name="connsiteY5" fmla="*/ 352637 h 418038"/>
              <a:gd name="connsiteX6" fmla="*/ 326999 w 392400"/>
              <a:gd name="connsiteY6" fmla="*/ 418038 h 418038"/>
              <a:gd name="connsiteX7" fmla="*/ 65401 w 392400"/>
              <a:gd name="connsiteY7" fmla="*/ 418038 h 418038"/>
              <a:gd name="connsiteX8" fmla="*/ 0 w 392400"/>
              <a:gd name="connsiteY8" fmla="*/ 352637 h 418038"/>
              <a:gd name="connsiteX9" fmla="*/ 0 w 392400"/>
              <a:gd name="connsiteY9" fmla="*/ 87439 h 418038"/>
              <a:gd name="connsiteX0" fmla="*/ 0 w 392400"/>
              <a:gd name="connsiteY0" fmla="*/ 107462 h 438061"/>
              <a:gd name="connsiteX1" fmla="*/ 65401 w 392400"/>
              <a:gd name="connsiteY1" fmla="*/ 42061 h 438061"/>
              <a:gd name="connsiteX2" fmla="*/ 191891 w 392400"/>
              <a:gd name="connsiteY2" fmla="*/ 0 h 438061"/>
              <a:gd name="connsiteX3" fmla="*/ 326999 w 392400"/>
              <a:gd name="connsiteY3" fmla="*/ 42061 h 438061"/>
              <a:gd name="connsiteX4" fmla="*/ 392400 w 392400"/>
              <a:gd name="connsiteY4" fmla="*/ 107462 h 438061"/>
              <a:gd name="connsiteX5" fmla="*/ 392400 w 392400"/>
              <a:gd name="connsiteY5" fmla="*/ 372660 h 438061"/>
              <a:gd name="connsiteX6" fmla="*/ 326999 w 392400"/>
              <a:gd name="connsiteY6" fmla="*/ 438061 h 438061"/>
              <a:gd name="connsiteX7" fmla="*/ 65401 w 392400"/>
              <a:gd name="connsiteY7" fmla="*/ 438061 h 438061"/>
              <a:gd name="connsiteX8" fmla="*/ 0 w 392400"/>
              <a:gd name="connsiteY8" fmla="*/ 372660 h 438061"/>
              <a:gd name="connsiteX9" fmla="*/ 0 w 392400"/>
              <a:gd name="connsiteY9" fmla="*/ 107462 h 438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92400" h="438061">
                <a:moveTo>
                  <a:pt x="0" y="107462"/>
                </a:moveTo>
                <a:cubicBezTo>
                  <a:pt x="0" y="71342"/>
                  <a:pt x="29281" y="42061"/>
                  <a:pt x="65401" y="42061"/>
                </a:cubicBezTo>
                <a:cubicBezTo>
                  <a:pt x="107564" y="41389"/>
                  <a:pt x="149728" y="672"/>
                  <a:pt x="191891" y="0"/>
                </a:cubicBezTo>
                <a:cubicBezTo>
                  <a:pt x="236927" y="672"/>
                  <a:pt x="281963" y="41389"/>
                  <a:pt x="326999" y="42061"/>
                </a:cubicBezTo>
                <a:cubicBezTo>
                  <a:pt x="363119" y="42061"/>
                  <a:pt x="392400" y="71342"/>
                  <a:pt x="392400" y="107462"/>
                </a:cubicBezTo>
                <a:lnTo>
                  <a:pt x="392400" y="372660"/>
                </a:lnTo>
                <a:cubicBezTo>
                  <a:pt x="392400" y="408780"/>
                  <a:pt x="363119" y="438061"/>
                  <a:pt x="326999" y="438061"/>
                </a:cubicBezTo>
                <a:lnTo>
                  <a:pt x="65401" y="438061"/>
                </a:lnTo>
                <a:cubicBezTo>
                  <a:pt x="29281" y="438061"/>
                  <a:pt x="0" y="408780"/>
                  <a:pt x="0" y="372660"/>
                </a:cubicBezTo>
                <a:lnTo>
                  <a:pt x="0" y="107462"/>
                </a:lnTo>
                <a:close/>
              </a:path>
            </a:pathLst>
          </a:custGeom>
          <a:gradFill flip="none" rotWithShape="1">
            <a:gsLst>
              <a:gs pos="0">
                <a:schemeClr val="accent2">
                  <a:lumMod val="75000"/>
                </a:schemeClr>
              </a:gs>
              <a:gs pos="69000">
                <a:srgbClr val="D33F10"/>
              </a:gs>
              <a:gs pos="97000">
                <a:srgbClr val="D33F10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7619564" y="3426963"/>
            <a:ext cx="153512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36000"/>
            </a:schemeClr>
          </a:solidFill>
          <a:ln>
            <a:noFill/>
          </a:ln>
          <a:effectLst>
            <a:softEdge rad="76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7524806" y="3822075"/>
            <a:ext cx="141166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53000"/>
            </a:schemeClr>
          </a:solidFill>
          <a:ln>
            <a:noFill/>
          </a:ln>
          <a:effectLst>
            <a:glow rad="165100">
              <a:schemeClr val="tx1">
                <a:lumMod val="50000"/>
                <a:lumOff val="50000"/>
                <a:alpha val="40000"/>
              </a:scheme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7582789" y="3698165"/>
            <a:ext cx="25200" cy="16686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ounded Rectangle 26"/>
          <p:cNvSpPr/>
          <p:nvPr/>
        </p:nvSpPr>
        <p:spPr>
          <a:xfrm>
            <a:off x="7400975" y="3320169"/>
            <a:ext cx="392400" cy="392400"/>
          </a:xfrm>
          <a:custGeom>
            <a:avLst/>
            <a:gdLst>
              <a:gd name="connsiteX0" fmla="*/ 0 w 392400"/>
              <a:gd name="connsiteY0" fmla="*/ 65401 h 396000"/>
              <a:gd name="connsiteX1" fmla="*/ 65401 w 392400"/>
              <a:gd name="connsiteY1" fmla="*/ 0 h 396000"/>
              <a:gd name="connsiteX2" fmla="*/ 326999 w 392400"/>
              <a:gd name="connsiteY2" fmla="*/ 0 h 396000"/>
              <a:gd name="connsiteX3" fmla="*/ 392400 w 392400"/>
              <a:gd name="connsiteY3" fmla="*/ 65401 h 396000"/>
              <a:gd name="connsiteX4" fmla="*/ 392400 w 392400"/>
              <a:gd name="connsiteY4" fmla="*/ 330599 h 396000"/>
              <a:gd name="connsiteX5" fmla="*/ 326999 w 392400"/>
              <a:gd name="connsiteY5" fmla="*/ 396000 h 396000"/>
              <a:gd name="connsiteX6" fmla="*/ 65401 w 392400"/>
              <a:gd name="connsiteY6" fmla="*/ 396000 h 396000"/>
              <a:gd name="connsiteX7" fmla="*/ 0 w 392400"/>
              <a:gd name="connsiteY7" fmla="*/ 330599 h 396000"/>
              <a:gd name="connsiteX8" fmla="*/ 0 w 392400"/>
              <a:gd name="connsiteY8" fmla="*/ 65401 h 396000"/>
              <a:gd name="connsiteX0" fmla="*/ 0 w 392400"/>
              <a:gd name="connsiteY0" fmla="*/ 87439 h 418038"/>
              <a:gd name="connsiteX1" fmla="*/ 65401 w 392400"/>
              <a:gd name="connsiteY1" fmla="*/ 22038 h 418038"/>
              <a:gd name="connsiteX2" fmla="*/ 191891 w 392400"/>
              <a:gd name="connsiteY2" fmla="*/ 0 h 418038"/>
              <a:gd name="connsiteX3" fmla="*/ 326999 w 392400"/>
              <a:gd name="connsiteY3" fmla="*/ 22038 h 418038"/>
              <a:gd name="connsiteX4" fmla="*/ 392400 w 392400"/>
              <a:gd name="connsiteY4" fmla="*/ 87439 h 418038"/>
              <a:gd name="connsiteX5" fmla="*/ 392400 w 392400"/>
              <a:gd name="connsiteY5" fmla="*/ 352637 h 418038"/>
              <a:gd name="connsiteX6" fmla="*/ 326999 w 392400"/>
              <a:gd name="connsiteY6" fmla="*/ 418038 h 418038"/>
              <a:gd name="connsiteX7" fmla="*/ 65401 w 392400"/>
              <a:gd name="connsiteY7" fmla="*/ 418038 h 418038"/>
              <a:gd name="connsiteX8" fmla="*/ 0 w 392400"/>
              <a:gd name="connsiteY8" fmla="*/ 352637 h 418038"/>
              <a:gd name="connsiteX9" fmla="*/ 0 w 392400"/>
              <a:gd name="connsiteY9" fmla="*/ 87439 h 418038"/>
              <a:gd name="connsiteX0" fmla="*/ 0 w 392400"/>
              <a:gd name="connsiteY0" fmla="*/ 107462 h 438061"/>
              <a:gd name="connsiteX1" fmla="*/ 65401 w 392400"/>
              <a:gd name="connsiteY1" fmla="*/ 42061 h 438061"/>
              <a:gd name="connsiteX2" fmla="*/ 191891 w 392400"/>
              <a:gd name="connsiteY2" fmla="*/ 0 h 438061"/>
              <a:gd name="connsiteX3" fmla="*/ 326999 w 392400"/>
              <a:gd name="connsiteY3" fmla="*/ 42061 h 438061"/>
              <a:gd name="connsiteX4" fmla="*/ 392400 w 392400"/>
              <a:gd name="connsiteY4" fmla="*/ 107462 h 438061"/>
              <a:gd name="connsiteX5" fmla="*/ 392400 w 392400"/>
              <a:gd name="connsiteY5" fmla="*/ 372660 h 438061"/>
              <a:gd name="connsiteX6" fmla="*/ 326999 w 392400"/>
              <a:gd name="connsiteY6" fmla="*/ 438061 h 438061"/>
              <a:gd name="connsiteX7" fmla="*/ 65401 w 392400"/>
              <a:gd name="connsiteY7" fmla="*/ 438061 h 438061"/>
              <a:gd name="connsiteX8" fmla="*/ 0 w 392400"/>
              <a:gd name="connsiteY8" fmla="*/ 372660 h 438061"/>
              <a:gd name="connsiteX9" fmla="*/ 0 w 392400"/>
              <a:gd name="connsiteY9" fmla="*/ 107462 h 438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92400" h="438061">
                <a:moveTo>
                  <a:pt x="0" y="107462"/>
                </a:moveTo>
                <a:cubicBezTo>
                  <a:pt x="0" y="71342"/>
                  <a:pt x="29281" y="42061"/>
                  <a:pt x="65401" y="42061"/>
                </a:cubicBezTo>
                <a:cubicBezTo>
                  <a:pt x="107564" y="41389"/>
                  <a:pt x="149728" y="672"/>
                  <a:pt x="191891" y="0"/>
                </a:cubicBezTo>
                <a:cubicBezTo>
                  <a:pt x="236927" y="672"/>
                  <a:pt x="281963" y="41389"/>
                  <a:pt x="326999" y="42061"/>
                </a:cubicBezTo>
                <a:cubicBezTo>
                  <a:pt x="363119" y="42061"/>
                  <a:pt x="392400" y="71342"/>
                  <a:pt x="392400" y="107462"/>
                </a:cubicBezTo>
                <a:lnTo>
                  <a:pt x="392400" y="372660"/>
                </a:lnTo>
                <a:cubicBezTo>
                  <a:pt x="392400" y="408780"/>
                  <a:pt x="363119" y="438061"/>
                  <a:pt x="326999" y="438061"/>
                </a:cubicBezTo>
                <a:lnTo>
                  <a:pt x="65401" y="438061"/>
                </a:lnTo>
                <a:cubicBezTo>
                  <a:pt x="29281" y="438061"/>
                  <a:pt x="0" y="408780"/>
                  <a:pt x="0" y="372660"/>
                </a:cubicBezTo>
                <a:lnTo>
                  <a:pt x="0" y="107462"/>
                </a:lnTo>
                <a:close/>
              </a:path>
            </a:pathLst>
          </a:custGeom>
          <a:gradFill flip="none" rotWithShape="1">
            <a:gsLst>
              <a:gs pos="0">
                <a:srgbClr val="27B246"/>
              </a:gs>
              <a:gs pos="69000">
                <a:srgbClr val="22953C"/>
              </a:gs>
              <a:gs pos="97000">
                <a:srgbClr val="22953C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9810884" y="3432498"/>
            <a:ext cx="153512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36000"/>
            </a:schemeClr>
          </a:solidFill>
          <a:ln>
            <a:noFill/>
          </a:ln>
          <a:effectLst>
            <a:softEdge rad="76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9716126" y="3827610"/>
            <a:ext cx="141166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53000"/>
            </a:schemeClr>
          </a:solidFill>
          <a:ln>
            <a:noFill/>
          </a:ln>
          <a:effectLst>
            <a:glow rad="165100">
              <a:schemeClr val="tx1">
                <a:lumMod val="50000"/>
                <a:lumOff val="50000"/>
                <a:alpha val="40000"/>
              </a:scheme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9774109" y="3703700"/>
            <a:ext cx="25200" cy="16686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ounded Rectangle 26"/>
          <p:cNvSpPr/>
          <p:nvPr/>
        </p:nvSpPr>
        <p:spPr>
          <a:xfrm>
            <a:off x="9592295" y="3325704"/>
            <a:ext cx="392400" cy="392400"/>
          </a:xfrm>
          <a:custGeom>
            <a:avLst/>
            <a:gdLst>
              <a:gd name="connsiteX0" fmla="*/ 0 w 392400"/>
              <a:gd name="connsiteY0" fmla="*/ 65401 h 396000"/>
              <a:gd name="connsiteX1" fmla="*/ 65401 w 392400"/>
              <a:gd name="connsiteY1" fmla="*/ 0 h 396000"/>
              <a:gd name="connsiteX2" fmla="*/ 326999 w 392400"/>
              <a:gd name="connsiteY2" fmla="*/ 0 h 396000"/>
              <a:gd name="connsiteX3" fmla="*/ 392400 w 392400"/>
              <a:gd name="connsiteY3" fmla="*/ 65401 h 396000"/>
              <a:gd name="connsiteX4" fmla="*/ 392400 w 392400"/>
              <a:gd name="connsiteY4" fmla="*/ 330599 h 396000"/>
              <a:gd name="connsiteX5" fmla="*/ 326999 w 392400"/>
              <a:gd name="connsiteY5" fmla="*/ 396000 h 396000"/>
              <a:gd name="connsiteX6" fmla="*/ 65401 w 392400"/>
              <a:gd name="connsiteY6" fmla="*/ 396000 h 396000"/>
              <a:gd name="connsiteX7" fmla="*/ 0 w 392400"/>
              <a:gd name="connsiteY7" fmla="*/ 330599 h 396000"/>
              <a:gd name="connsiteX8" fmla="*/ 0 w 392400"/>
              <a:gd name="connsiteY8" fmla="*/ 65401 h 396000"/>
              <a:gd name="connsiteX0" fmla="*/ 0 w 392400"/>
              <a:gd name="connsiteY0" fmla="*/ 87439 h 418038"/>
              <a:gd name="connsiteX1" fmla="*/ 65401 w 392400"/>
              <a:gd name="connsiteY1" fmla="*/ 22038 h 418038"/>
              <a:gd name="connsiteX2" fmla="*/ 191891 w 392400"/>
              <a:gd name="connsiteY2" fmla="*/ 0 h 418038"/>
              <a:gd name="connsiteX3" fmla="*/ 326999 w 392400"/>
              <a:gd name="connsiteY3" fmla="*/ 22038 h 418038"/>
              <a:gd name="connsiteX4" fmla="*/ 392400 w 392400"/>
              <a:gd name="connsiteY4" fmla="*/ 87439 h 418038"/>
              <a:gd name="connsiteX5" fmla="*/ 392400 w 392400"/>
              <a:gd name="connsiteY5" fmla="*/ 352637 h 418038"/>
              <a:gd name="connsiteX6" fmla="*/ 326999 w 392400"/>
              <a:gd name="connsiteY6" fmla="*/ 418038 h 418038"/>
              <a:gd name="connsiteX7" fmla="*/ 65401 w 392400"/>
              <a:gd name="connsiteY7" fmla="*/ 418038 h 418038"/>
              <a:gd name="connsiteX8" fmla="*/ 0 w 392400"/>
              <a:gd name="connsiteY8" fmla="*/ 352637 h 418038"/>
              <a:gd name="connsiteX9" fmla="*/ 0 w 392400"/>
              <a:gd name="connsiteY9" fmla="*/ 87439 h 418038"/>
              <a:gd name="connsiteX0" fmla="*/ 0 w 392400"/>
              <a:gd name="connsiteY0" fmla="*/ 107462 h 438061"/>
              <a:gd name="connsiteX1" fmla="*/ 65401 w 392400"/>
              <a:gd name="connsiteY1" fmla="*/ 42061 h 438061"/>
              <a:gd name="connsiteX2" fmla="*/ 191891 w 392400"/>
              <a:gd name="connsiteY2" fmla="*/ 0 h 438061"/>
              <a:gd name="connsiteX3" fmla="*/ 326999 w 392400"/>
              <a:gd name="connsiteY3" fmla="*/ 42061 h 438061"/>
              <a:gd name="connsiteX4" fmla="*/ 392400 w 392400"/>
              <a:gd name="connsiteY4" fmla="*/ 107462 h 438061"/>
              <a:gd name="connsiteX5" fmla="*/ 392400 w 392400"/>
              <a:gd name="connsiteY5" fmla="*/ 372660 h 438061"/>
              <a:gd name="connsiteX6" fmla="*/ 326999 w 392400"/>
              <a:gd name="connsiteY6" fmla="*/ 438061 h 438061"/>
              <a:gd name="connsiteX7" fmla="*/ 65401 w 392400"/>
              <a:gd name="connsiteY7" fmla="*/ 438061 h 438061"/>
              <a:gd name="connsiteX8" fmla="*/ 0 w 392400"/>
              <a:gd name="connsiteY8" fmla="*/ 372660 h 438061"/>
              <a:gd name="connsiteX9" fmla="*/ 0 w 392400"/>
              <a:gd name="connsiteY9" fmla="*/ 107462 h 438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92400" h="438061">
                <a:moveTo>
                  <a:pt x="0" y="107462"/>
                </a:moveTo>
                <a:cubicBezTo>
                  <a:pt x="0" y="71342"/>
                  <a:pt x="29281" y="42061"/>
                  <a:pt x="65401" y="42061"/>
                </a:cubicBezTo>
                <a:cubicBezTo>
                  <a:pt x="107564" y="41389"/>
                  <a:pt x="149728" y="672"/>
                  <a:pt x="191891" y="0"/>
                </a:cubicBezTo>
                <a:cubicBezTo>
                  <a:pt x="236927" y="672"/>
                  <a:pt x="281963" y="41389"/>
                  <a:pt x="326999" y="42061"/>
                </a:cubicBezTo>
                <a:cubicBezTo>
                  <a:pt x="363119" y="42061"/>
                  <a:pt x="392400" y="71342"/>
                  <a:pt x="392400" y="107462"/>
                </a:cubicBezTo>
                <a:lnTo>
                  <a:pt x="392400" y="372660"/>
                </a:lnTo>
                <a:cubicBezTo>
                  <a:pt x="392400" y="408780"/>
                  <a:pt x="363119" y="438061"/>
                  <a:pt x="326999" y="438061"/>
                </a:cubicBezTo>
                <a:lnTo>
                  <a:pt x="65401" y="438061"/>
                </a:lnTo>
                <a:cubicBezTo>
                  <a:pt x="29281" y="438061"/>
                  <a:pt x="0" y="408780"/>
                  <a:pt x="0" y="372660"/>
                </a:cubicBezTo>
                <a:lnTo>
                  <a:pt x="0" y="107462"/>
                </a:lnTo>
                <a:close/>
              </a:path>
            </a:pathLst>
          </a:custGeom>
          <a:gradFill flip="none" rotWithShape="1">
            <a:gsLst>
              <a:gs pos="0">
                <a:srgbClr val="14ADFF"/>
              </a:gs>
              <a:gs pos="69000">
                <a:srgbClr val="14ADFF"/>
              </a:gs>
              <a:gs pos="97000">
                <a:srgbClr val="14ADFF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6428533" y="3310938"/>
            <a:ext cx="216000" cy="32400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b="1" spc="50" dirty="0" smtClean="0">
                <a:ln w="9525" cmpd="sng">
                  <a:noFill/>
                  <a:prstDash val="solid"/>
                </a:ln>
                <a:solidFill>
                  <a:srgbClr val="70AD47">
                    <a:tint val="1000"/>
                  </a:srgbClr>
                </a:solidFill>
                <a:effectLst/>
              </a:rPr>
              <a:t>M</a:t>
            </a:r>
            <a:endParaRPr lang="en-US" sz="2000" b="1" spc="50" dirty="0">
              <a:ln w="9525" cmpd="sng">
                <a:noFill/>
                <a:prstDash val="solid"/>
              </a:ln>
              <a:solidFill>
                <a:srgbClr val="70AD47">
                  <a:tint val="1000"/>
                </a:srgbClr>
              </a:solidFill>
              <a:effectLst/>
            </a:endParaRPr>
          </a:p>
        </p:txBody>
      </p:sp>
      <p:pic>
        <p:nvPicPr>
          <p:cNvPr id="8" name="Picture 7" descr="Tram-white-50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8915" y="3405485"/>
            <a:ext cx="234000" cy="234000"/>
          </a:xfrm>
          <a:prstGeom prst="rect">
            <a:avLst/>
          </a:prstGeom>
        </p:spPr>
      </p:pic>
      <p:pic>
        <p:nvPicPr>
          <p:cNvPr id="9" name="Picture 8" descr="Steam Engine-white-50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2068" y="3432731"/>
            <a:ext cx="216000" cy="216000"/>
          </a:xfrm>
          <a:prstGeom prst="rect">
            <a:avLst/>
          </a:prstGeom>
        </p:spPr>
      </p:pic>
      <p:pic>
        <p:nvPicPr>
          <p:cNvPr id="2" name="Picture 1" descr="Yacht-white-50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6348" y="3384319"/>
            <a:ext cx="234070" cy="234070"/>
          </a:xfrm>
          <a:prstGeom prst="rect">
            <a:avLst/>
          </a:prstGeom>
        </p:spPr>
      </p:pic>
      <p:sp>
        <p:nvSpPr>
          <p:cNvPr id="44" name="Oval 43"/>
          <p:cNvSpPr/>
          <p:nvPr/>
        </p:nvSpPr>
        <p:spPr>
          <a:xfrm>
            <a:off x="8127073" y="2762617"/>
            <a:ext cx="153512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36000"/>
            </a:schemeClr>
          </a:solidFill>
          <a:ln>
            <a:noFill/>
          </a:ln>
          <a:effectLst>
            <a:softEdge rad="76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8032315" y="3157729"/>
            <a:ext cx="141166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53000"/>
            </a:schemeClr>
          </a:solidFill>
          <a:ln>
            <a:noFill/>
          </a:ln>
          <a:effectLst>
            <a:glow rad="165100">
              <a:schemeClr val="tx1">
                <a:lumMod val="50000"/>
                <a:lumOff val="50000"/>
                <a:alpha val="40000"/>
              </a:scheme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8090298" y="3033819"/>
            <a:ext cx="25200" cy="16686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ounded Rectangle 26"/>
          <p:cNvSpPr/>
          <p:nvPr/>
        </p:nvSpPr>
        <p:spPr>
          <a:xfrm>
            <a:off x="7908484" y="2655823"/>
            <a:ext cx="392400" cy="392400"/>
          </a:xfrm>
          <a:custGeom>
            <a:avLst/>
            <a:gdLst>
              <a:gd name="connsiteX0" fmla="*/ 0 w 392400"/>
              <a:gd name="connsiteY0" fmla="*/ 65401 h 396000"/>
              <a:gd name="connsiteX1" fmla="*/ 65401 w 392400"/>
              <a:gd name="connsiteY1" fmla="*/ 0 h 396000"/>
              <a:gd name="connsiteX2" fmla="*/ 326999 w 392400"/>
              <a:gd name="connsiteY2" fmla="*/ 0 h 396000"/>
              <a:gd name="connsiteX3" fmla="*/ 392400 w 392400"/>
              <a:gd name="connsiteY3" fmla="*/ 65401 h 396000"/>
              <a:gd name="connsiteX4" fmla="*/ 392400 w 392400"/>
              <a:gd name="connsiteY4" fmla="*/ 330599 h 396000"/>
              <a:gd name="connsiteX5" fmla="*/ 326999 w 392400"/>
              <a:gd name="connsiteY5" fmla="*/ 396000 h 396000"/>
              <a:gd name="connsiteX6" fmla="*/ 65401 w 392400"/>
              <a:gd name="connsiteY6" fmla="*/ 396000 h 396000"/>
              <a:gd name="connsiteX7" fmla="*/ 0 w 392400"/>
              <a:gd name="connsiteY7" fmla="*/ 330599 h 396000"/>
              <a:gd name="connsiteX8" fmla="*/ 0 w 392400"/>
              <a:gd name="connsiteY8" fmla="*/ 65401 h 396000"/>
              <a:gd name="connsiteX0" fmla="*/ 0 w 392400"/>
              <a:gd name="connsiteY0" fmla="*/ 87439 h 418038"/>
              <a:gd name="connsiteX1" fmla="*/ 65401 w 392400"/>
              <a:gd name="connsiteY1" fmla="*/ 22038 h 418038"/>
              <a:gd name="connsiteX2" fmla="*/ 191891 w 392400"/>
              <a:gd name="connsiteY2" fmla="*/ 0 h 418038"/>
              <a:gd name="connsiteX3" fmla="*/ 326999 w 392400"/>
              <a:gd name="connsiteY3" fmla="*/ 22038 h 418038"/>
              <a:gd name="connsiteX4" fmla="*/ 392400 w 392400"/>
              <a:gd name="connsiteY4" fmla="*/ 87439 h 418038"/>
              <a:gd name="connsiteX5" fmla="*/ 392400 w 392400"/>
              <a:gd name="connsiteY5" fmla="*/ 352637 h 418038"/>
              <a:gd name="connsiteX6" fmla="*/ 326999 w 392400"/>
              <a:gd name="connsiteY6" fmla="*/ 418038 h 418038"/>
              <a:gd name="connsiteX7" fmla="*/ 65401 w 392400"/>
              <a:gd name="connsiteY7" fmla="*/ 418038 h 418038"/>
              <a:gd name="connsiteX8" fmla="*/ 0 w 392400"/>
              <a:gd name="connsiteY8" fmla="*/ 352637 h 418038"/>
              <a:gd name="connsiteX9" fmla="*/ 0 w 392400"/>
              <a:gd name="connsiteY9" fmla="*/ 87439 h 418038"/>
              <a:gd name="connsiteX0" fmla="*/ 0 w 392400"/>
              <a:gd name="connsiteY0" fmla="*/ 107462 h 438061"/>
              <a:gd name="connsiteX1" fmla="*/ 65401 w 392400"/>
              <a:gd name="connsiteY1" fmla="*/ 42061 h 438061"/>
              <a:gd name="connsiteX2" fmla="*/ 191891 w 392400"/>
              <a:gd name="connsiteY2" fmla="*/ 0 h 438061"/>
              <a:gd name="connsiteX3" fmla="*/ 326999 w 392400"/>
              <a:gd name="connsiteY3" fmla="*/ 42061 h 438061"/>
              <a:gd name="connsiteX4" fmla="*/ 392400 w 392400"/>
              <a:gd name="connsiteY4" fmla="*/ 107462 h 438061"/>
              <a:gd name="connsiteX5" fmla="*/ 392400 w 392400"/>
              <a:gd name="connsiteY5" fmla="*/ 372660 h 438061"/>
              <a:gd name="connsiteX6" fmla="*/ 326999 w 392400"/>
              <a:gd name="connsiteY6" fmla="*/ 438061 h 438061"/>
              <a:gd name="connsiteX7" fmla="*/ 65401 w 392400"/>
              <a:gd name="connsiteY7" fmla="*/ 438061 h 438061"/>
              <a:gd name="connsiteX8" fmla="*/ 0 w 392400"/>
              <a:gd name="connsiteY8" fmla="*/ 372660 h 438061"/>
              <a:gd name="connsiteX9" fmla="*/ 0 w 392400"/>
              <a:gd name="connsiteY9" fmla="*/ 107462 h 438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92400" h="438061">
                <a:moveTo>
                  <a:pt x="0" y="107462"/>
                </a:moveTo>
                <a:cubicBezTo>
                  <a:pt x="0" y="71342"/>
                  <a:pt x="29281" y="42061"/>
                  <a:pt x="65401" y="42061"/>
                </a:cubicBezTo>
                <a:cubicBezTo>
                  <a:pt x="107564" y="41389"/>
                  <a:pt x="149728" y="672"/>
                  <a:pt x="191891" y="0"/>
                </a:cubicBezTo>
                <a:cubicBezTo>
                  <a:pt x="236927" y="672"/>
                  <a:pt x="281963" y="41389"/>
                  <a:pt x="326999" y="42061"/>
                </a:cubicBezTo>
                <a:cubicBezTo>
                  <a:pt x="363119" y="42061"/>
                  <a:pt x="392400" y="71342"/>
                  <a:pt x="392400" y="107462"/>
                </a:cubicBezTo>
                <a:lnTo>
                  <a:pt x="392400" y="372660"/>
                </a:lnTo>
                <a:cubicBezTo>
                  <a:pt x="392400" y="408780"/>
                  <a:pt x="363119" y="438061"/>
                  <a:pt x="326999" y="438061"/>
                </a:cubicBezTo>
                <a:lnTo>
                  <a:pt x="65401" y="438061"/>
                </a:lnTo>
                <a:cubicBezTo>
                  <a:pt x="29281" y="438061"/>
                  <a:pt x="0" y="408780"/>
                  <a:pt x="0" y="372660"/>
                </a:cubicBezTo>
                <a:lnTo>
                  <a:pt x="0" y="107462"/>
                </a:lnTo>
                <a:close/>
              </a:path>
            </a:pathLst>
          </a:custGeom>
          <a:gradFill flip="none" rotWithShape="1">
            <a:gsLst>
              <a:gs pos="0">
                <a:srgbClr val="0BAC7F"/>
              </a:gs>
              <a:gs pos="69000">
                <a:srgbClr val="1CAC78"/>
              </a:gs>
              <a:gs pos="97000">
                <a:srgbClr val="1CAC78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6" name="Picture 55" descr="Tram-white-50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6424" y="2741139"/>
            <a:ext cx="234000" cy="2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9346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geoCodeAnnotation-lar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198" y="1368938"/>
            <a:ext cx="4194048" cy="4498848"/>
          </a:xfrm>
          <a:prstGeom prst="rect">
            <a:avLst/>
          </a:prstGeom>
        </p:spPr>
      </p:pic>
      <p:sp>
        <p:nvSpPr>
          <p:cNvPr id="12" name="Oval 11"/>
          <p:cNvSpPr/>
          <p:nvPr/>
        </p:nvSpPr>
        <p:spPr>
          <a:xfrm>
            <a:off x="6986548" y="1516363"/>
            <a:ext cx="2939170" cy="297904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4" name="Picture 13" descr="geoCodeAnnotation-lar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344" y="1538049"/>
            <a:ext cx="4194048" cy="4498848"/>
          </a:xfrm>
          <a:prstGeom prst="rect">
            <a:avLst/>
          </a:prstGeom>
        </p:spPr>
      </p:pic>
      <p:sp>
        <p:nvSpPr>
          <p:cNvPr id="15" name="Oval 14"/>
          <p:cNvSpPr/>
          <p:nvPr/>
        </p:nvSpPr>
        <p:spPr>
          <a:xfrm>
            <a:off x="1507694" y="1702186"/>
            <a:ext cx="2939170" cy="297904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9" descr="Bus2-100 (1)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9528" y="-347771"/>
            <a:ext cx="1791120" cy="1791120"/>
          </a:xfrm>
          <a:prstGeom prst="rect">
            <a:avLst/>
          </a:prstGeom>
        </p:spPr>
      </p:pic>
      <p:pic>
        <p:nvPicPr>
          <p:cNvPr id="3" name="Picture 2" descr="Marker-10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2645" y="1941712"/>
            <a:ext cx="2119195" cy="2119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9872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geoCodeAnnotation-lar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198" y="1368938"/>
            <a:ext cx="4194048" cy="4498848"/>
          </a:xfrm>
          <a:prstGeom prst="rect">
            <a:avLst/>
          </a:prstGeom>
        </p:spPr>
      </p:pic>
      <p:sp>
        <p:nvSpPr>
          <p:cNvPr id="12" name="Oval 11"/>
          <p:cNvSpPr/>
          <p:nvPr/>
        </p:nvSpPr>
        <p:spPr>
          <a:xfrm>
            <a:off x="6986548" y="1516363"/>
            <a:ext cx="2939170" cy="297904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4" name="Picture 13" descr="geoCodeAnnotation-lar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344" y="1538049"/>
            <a:ext cx="1005922" cy="1079027"/>
          </a:xfrm>
          <a:prstGeom prst="rect">
            <a:avLst/>
          </a:prstGeom>
        </p:spPr>
      </p:pic>
      <p:sp>
        <p:nvSpPr>
          <p:cNvPr id="15" name="Oval 14"/>
          <p:cNvSpPr/>
          <p:nvPr/>
        </p:nvSpPr>
        <p:spPr>
          <a:xfrm>
            <a:off x="1003192" y="1591824"/>
            <a:ext cx="687099" cy="71450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9" descr="Bus2-100 (1)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9528" y="-347771"/>
            <a:ext cx="1791120" cy="1791120"/>
          </a:xfrm>
          <a:prstGeom prst="rect">
            <a:avLst/>
          </a:prstGeom>
        </p:spPr>
      </p:pic>
      <p:pic>
        <p:nvPicPr>
          <p:cNvPr id="3" name="Picture 2" descr="Marker-10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2645" y="1941712"/>
            <a:ext cx="2119195" cy="2119195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10858332" y="4832304"/>
            <a:ext cx="247957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53000"/>
            </a:schemeClr>
          </a:solidFill>
          <a:ln>
            <a:noFill/>
          </a:ln>
          <a:effectLst>
            <a:glow rad="165100">
              <a:schemeClr val="tx1">
                <a:lumMod val="50000"/>
                <a:lumOff val="50000"/>
                <a:alpha val="40000"/>
              </a:scheme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09694" y="3136786"/>
            <a:ext cx="1137492" cy="1156293"/>
          </a:xfrm>
          <a:prstGeom prst="round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1402" y="3165896"/>
            <a:ext cx="1137492" cy="1156293"/>
          </a:xfrm>
          <a:prstGeom prst="round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94652" y="1065516"/>
            <a:ext cx="1396439" cy="1419520"/>
          </a:xfrm>
          <a:prstGeom prst="roundRect">
            <a:avLst/>
          </a:prstGeom>
          <a:ln w="9525" cmpd="sng">
            <a:solidFill>
              <a:schemeClr val="bg1">
                <a:lumMod val="50000"/>
              </a:schemeClr>
            </a:solidFill>
          </a:ln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81497" y="1119138"/>
            <a:ext cx="1396439" cy="1419520"/>
          </a:xfrm>
          <a:prstGeom prst="ellipse">
            <a:avLst/>
          </a:prstGeom>
          <a:ln w="9525" cmpd="sng">
            <a:solidFill>
              <a:schemeClr val="bg1">
                <a:lumMod val="50000"/>
              </a:schemeClr>
            </a:solidFill>
          </a:ln>
        </p:spPr>
      </p:pic>
      <p:pic>
        <p:nvPicPr>
          <p:cNvPr id="18" name="Picture 17" descr="geoCodeAnnotation-lar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855" y="3299116"/>
            <a:ext cx="1005922" cy="1079027"/>
          </a:xfrm>
          <a:prstGeom prst="rect">
            <a:avLst/>
          </a:prstGeom>
        </p:spPr>
      </p:pic>
      <p:sp>
        <p:nvSpPr>
          <p:cNvPr id="19" name="Oval 18"/>
          <p:cNvSpPr/>
          <p:nvPr/>
        </p:nvSpPr>
        <p:spPr>
          <a:xfrm>
            <a:off x="901591" y="3338779"/>
            <a:ext cx="723099" cy="755999"/>
          </a:xfrm>
          <a:prstGeom prst="ellipse">
            <a:avLst/>
          </a:prstGeom>
          <a:solidFill>
            <a:srgbClr val="0061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62094" y="5053075"/>
            <a:ext cx="1137492" cy="1156293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9709254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geoCodeAnnotation-lar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198" y="1368938"/>
            <a:ext cx="4194048" cy="4498848"/>
          </a:xfrm>
          <a:prstGeom prst="rect">
            <a:avLst/>
          </a:prstGeom>
        </p:spPr>
      </p:pic>
      <p:sp>
        <p:nvSpPr>
          <p:cNvPr id="12" name="Oval 11"/>
          <p:cNvSpPr/>
          <p:nvPr/>
        </p:nvSpPr>
        <p:spPr>
          <a:xfrm>
            <a:off x="6930104" y="1516363"/>
            <a:ext cx="3024000" cy="3024000"/>
          </a:xfrm>
          <a:prstGeom prst="ellipse">
            <a:avLst/>
          </a:prstGeom>
          <a:solidFill>
            <a:srgbClr val="0061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9" descr="Bus2-100 (1)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9528" y="-347771"/>
            <a:ext cx="1791120" cy="1791120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10858332" y="4832304"/>
            <a:ext cx="247957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53000"/>
            </a:schemeClr>
          </a:solidFill>
          <a:ln>
            <a:noFill/>
          </a:ln>
          <a:effectLst>
            <a:glow rad="165100">
              <a:schemeClr val="tx1">
                <a:lumMod val="50000"/>
                <a:lumOff val="50000"/>
                <a:alpha val="40000"/>
              </a:scheme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3311" y="2108201"/>
            <a:ext cx="1715911" cy="1731948"/>
          </a:xfrm>
          <a:prstGeom prst="rect">
            <a:avLst/>
          </a:prstGeom>
        </p:spPr>
      </p:pic>
      <p:pic>
        <p:nvPicPr>
          <p:cNvPr id="21" name="Picture 20" descr="geoCodeAnnotation-lar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598" y="999227"/>
            <a:ext cx="4194048" cy="4498848"/>
          </a:xfrm>
          <a:prstGeom prst="rect">
            <a:avLst/>
          </a:prstGeom>
        </p:spPr>
      </p:pic>
      <p:sp>
        <p:nvSpPr>
          <p:cNvPr id="22" name="Oval 21"/>
          <p:cNvSpPr/>
          <p:nvPr/>
        </p:nvSpPr>
        <p:spPr>
          <a:xfrm>
            <a:off x="1494504" y="1146652"/>
            <a:ext cx="3024000" cy="302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7444" y="1279637"/>
            <a:ext cx="2664000" cy="2708030"/>
          </a:xfrm>
          <a:prstGeom prst="ellipse">
            <a:avLst/>
          </a:prstGeom>
          <a:ln w="9525" cmpd="sng">
            <a:noFill/>
          </a:ln>
        </p:spPr>
      </p:pic>
    </p:spTree>
    <p:extLst>
      <p:ext uri="{BB962C8B-B14F-4D97-AF65-F5344CB8AC3E}">
        <p14:creationId xmlns:p14="http://schemas.microsoft.com/office/powerpoint/2010/main" val="34053280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156" y="5061857"/>
            <a:ext cx="1219200" cy="12192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1920" y="3224348"/>
            <a:ext cx="1219200" cy="1219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9270" y="3808548"/>
            <a:ext cx="444500" cy="635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9989" y="0"/>
            <a:ext cx="5201920" cy="52019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1156" y="1258934"/>
            <a:ext cx="1438546" cy="143854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00603" y="2208348"/>
            <a:ext cx="1625600" cy="162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8228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378517" y="-1011570"/>
            <a:ext cx="8636163" cy="862582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/>
          <p:cNvSpPr>
            <a:spLocks noChangeAspect="1"/>
          </p:cNvSpPr>
          <p:nvPr/>
        </p:nvSpPr>
        <p:spPr>
          <a:xfrm>
            <a:off x="2392592" y="396732"/>
            <a:ext cx="6119995" cy="6119995"/>
          </a:xfrm>
          <a:prstGeom prst="ellipse">
            <a:avLst/>
          </a:prstGeom>
          <a:solidFill>
            <a:srgbClr val="0061B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>
            <a:spLocks noChangeAspect="1"/>
          </p:cNvSpPr>
          <p:nvPr/>
        </p:nvSpPr>
        <p:spPr>
          <a:xfrm>
            <a:off x="2784525" y="735822"/>
            <a:ext cx="5399996" cy="5399996"/>
          </a:xfrm>
          <a:prstGeom prst="ellipse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>
            <a:spLocks noChangeAspect="1"/>
          </p:cNvSpPr>
          <p:nvPr/>
        </p:nvSpPr>
        <p:spPr>
          <a:xfrm>
            <a:off x="3328858" y="1272276"/>
            <a:ext cx="4319997" cy="4319997"/>
          </a:xfrm>
          <a:prstGeom prst="ellipse">
            <a:avLst/>
          </a:prstGeom>
          <a:solidFill>
            <a:srgbClr val="0061B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>
            <a:spLocks noChangeAspect="1"/>
          </p:cNvSpPr>
          <p:nvPr/>
        </p:nvSpPr>
        <p:spPr>
          <a:xfrm>
            <a:off x="3700628" y="1631520"/>
            <a:ext cx="3599996" cy="3599996"/>
          </a:xfrm>
          <a:prstGeom prst="ellipse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04221" y="-2520812"/>
            <a:ext cx="4769137" cy="301051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6588" y="2445151"/>
            <a:ext cx="1397000" cy="20955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0192" y="2304052"/>
            <a:ext cx="1117600" cy="21717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8161825" y="5171630"/>
            <a:ext cx="3543300" cy="1371600"/>
          </a:xfrm>
          <a:prstGeom prst="rect">
            <a:avLst/>
          </a:prstGeom>
        </p:spPr>
      </p:pic>
      <p:sp>
        <p:nvSpPr>
          <p:cNvPr id="18" name="Oval 17"/>
          <p:cNvSpPr>
            <a:spLocks noChangeAspect="1"/>
          </p:cNvSpPr>
          <p:nvPr/>
        </p:nvSpPr>
        <p:spPr>
          <a:xfrm>
            <a:off x="-3375670" y="918317"/>
            <a:ext cx="2519998" cy="2519998"/>
          </a:xfrm>
          <a:prstGeom prst="ellipse">
            <a:avLst/>
          </a:prstGeom>
          <a:solidFill>
            <a:srgbClr val="0061B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>
            <a:spLocks noChangeAspect="1"/>
          </p:cNvSpPr>
          <p:nvPr/>
        </p:nvSpPr>
        <p:spPr>
          <a:xfrm>
            <a:off x="-3024060" y="1269813"/>
            <a:ext cx="1800000" cy="1800000"/>
          </a:xfrm>
          <a:prstGeom prst="ellipse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3"/>
          <a:srcRect l="25099" t="18397" r="18620" b="54671"/>
          <a:stretch/>
        </p:blipFill>
        <p:spPr>
          <a:xfrm rot="1192609">
            <a:off x="10906774" y="3245079"/>
            <a:ext cx="786255" cy="564361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3"/>
          <a:srcRect l="25099" t="18397" r="18620" b="54671"/>
          <a:stretch/>
        </p:blipFill>
        <p:spPr>
          <a:xfrm rot="1192609">
            <a:off x="10714316" y="4518210"/>
            <a:ext cx="857811" cy="564361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3"/>
          <a:srcRect l="25099" t="18397" r="18620" b="54671"/>
          <a:stretch/>
        </p:blipFill>
        <p:spPr>
          <a:xfrm rot="545386">
            <a:off x="4961851" y="2521936"/>
            <a:ext cx="786255" cy="564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9133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378517" y="-1011570"/>
            <a:ext cx="8636163" cy="862582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/>
          <p:cNvSpPr>
            <a:spLocks noChangeAspect="1"/>
          </p:cNvSpPr>
          <p:nvPr/>
        </p:nvSpPr>
        <p:spPr>
          <a:xfrm>
            <a:off x="2765777" y="356418"/>
            <a:ext cx="5842633" cy="5842633"/>
          </a:xfrm>
          <a:prstGeom prst="ellipse">
            <a:avLst/>
          </a:prstGeom>
          <a:solidFill>
            <a:srgbClr val="0061B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>
            <a:spLocks noChangeAspect="1"/>
          </p:cNvSpPr>
          <p:nvPr/>
        </p:nvSpPr>
        <p:spPr>
          <a:xfrm>
            <a:off x="3250210" y="842436"/>
            <a:ext cx="4868859" cy="4868859"/>
          </a:xfrm>
          <a:prstGeom prst="ellipse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8032" y="653040"/>
            <a:ext cx="1397000" cy="20955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51636" y="511941"/>
            <a:ext cx="1117600" cy="21717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8161825" y="5171630"/>
            <a:ext cx="3543300" cy="13716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2"/>
          <a:srcRect l="25099" t="18397" r="18620" b="54671"/>
          <a:stretch/>
        </p:blipFill>
        <p:spPr>
          <a:xfrm rot="1192609">
            <a:off x="10906774" y="3245079"/>
            <a:ext cx="786255" cy="564361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2"/>
          <a:srcRect l="25099" t="18397" r="18620" b="54671"/>
          <a:stretch/>
        </p:blipFill>
        <p:spPr>
          <a:xfrm rot="1192609">
            <a:off x="10714316" y="4518210"/>
            <a:ext cx="857811" cy="564361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2"/>
          <a:srcRect l="25099" t="18397" r="18620" b="54671"/>
          <a:stretch/>
        </p:blipFill>
        <p:spPr>
          <a:xfrm rot="545386">
            <a:off x="10733295" y="729825"/>
            <a:ext cx="786255" cy="564361"/>
          </a:xfrm>
          <a:prstGeom prst="rect">
            <a:avLst/>
          </a:prstGeom>
        </p:spPr>
      </p:pic>
      <p:sp>
        <p:nvSpPr>
          <p:cNvPr id="17" name="Rounded Rectangle 16"/>
          <p:cNvSpPr/>
          <p:nvPr/>
        </p:nvSpPr>
        <p:spPr>
          <a:xfrm rot="1654025">
            <a:off x="5274734" y="1817512"/>
            <a:ext cx="1735667" cy="2963334"/>
          </a:xfrm>
          <a:prstGeom prst="roundRect">
            <a:avLst>
              <a:gd name="adj" fmla="val 6911"/>
            </a:avLst>
          </a:prstGeom>
          <a:solidFill>
            <a:srgbClr val="0061BE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/>
          <p:cNvSpPr/>
          <p:nvPr/>
        </p:nvSpPr>
        <p:spPr>
          <a:xfrm rot="236075">
            <a:off x="4148666" y="2031999"/>
            <a:ext cx="1735667" cy="2963334"/>
          </a:xfrm>
          <a:prstGeom prst="roundRect">
            <a:avLst>
              <a:gd name="adj" fmla="val 6911"/>
            </a:avLst>
          </a:prstGeom>
          <a:solidFill>
            <a:srgbClr val="0061BE"/>
          </a:solidFill>
          <a:ln w="1524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4"/>
          <a:srcRect r="58902"/>
          <a:stretch/>
        </p:blipFill>
        <p:spPr>
          <a:xfrm>
            <a:off x="-5571025" y="4155630"/>
            <a:ext cx="1456225" cy="1371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25297">
            <a:off x="4755445" y="3189111"/>
            <a:ext cx="578556" cy="578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4890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>
            <a:spLocks/>
          </p:cNvSpPr>
          <p:nvPr/>
        </p:nvSpPr>
        <p:spPr>
          <a:xfrm>
            <a:off x="2085122" y="-313762"/>
            <a:ext cx="7200000" cy="7199999"/>
          </a:xfrm>
          <a:prstGeom prst="rect">
            <a:avLst/>
          </a:prstGeom>
          <a:solidFill>
            <a:srgbClr val="0061B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Oval 15"/>
          <p:cNvSpPr>
            <a:spLocks noChangeAspect="1"/>
          </p:cNvSpPr>
          <p:nvPr/>
        </p:nvSpPr>
        <p:spPr>
          <a:xfrm>
            <a:off x="2443051" y="49390"/>
            <a:ext cx="6475169" cy="6475169"/>
          </a:xfrm>
          <a:prstGeom prst="ellipse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>
            <a:spLocks noChangeAspect="1"/>
          </p:cNvSpPr>
          <p:nvPr/>
        </p:nvSpPr>
        <p:spPr>
          <a:xfrm>
            <a:off x="2765777" y="356418"/>
            <a:ext cx="5842633" cy="5842633"/>
          </a:xfrm>
          <a:prstGeom prst="ellipse">
            <a:avLst/>
          </a:prstGeom>
          <a:solidFill>
            <a:srgbClr val="0061B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>
            <a:spLocks noChangeAspect="1"/>
          </p:cNvSpPr>
          <p:nvPr/>
        </p:nvSpPr>
        <p:spPr>
          <a:xfrm>
            <a:off x="3250210" y="842436"/>
            <a:ext cx="4868859" cy="4868859"/>
          </a:xfrm>
          <a:prstGeom prst="ellipse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8032" y="653040"/>
            <a:ext cx="1397000" cy="20955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51636" y="511941"/>
            <a:ext cx="1117600" cy="21717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8161825" y="5171630"/>
            <a:ext cx="3543300" cy="13716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2"/>
          <a:srcRect l="25099" t="18397" r="18620" b="54671"/>
          <a:stretch/>
        </p:blipFill>
        <p:spPr>
          <a:xfrm rot="1192609">
            <a:off x="10906774" y="3245079"/>
            <a:ext cx="786255" cy="564361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2"/>
          <a:srcRect l="25099" t="18397" r="18620" b="54671"/>
          <a:stretch/>
        </p:blipFill>
        <p:spPr>
          <a:xfrm rot="1192609">
            <a:off x="10714316" y="4518210"/>
            <a:ext cx="857811" cy="564361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2"/>
          <a:srcRect l="25099" t="18397" r="18620" b="54671"/>
          <a:stretch/>
        </p:blipFill>
        <p:spPr>
          <a:xfrm rot="545386">
            <a:off x="10733295" y="729825"/>
            <a:ext cx="786255" cy="56436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7971452">
            <a:off x="5140725" y="2384803"/>
            <a:ext cx="2200882" cy="138930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Rounded Rectangle 1"/>
          <p:cNvSpPr/>
          <p:nvPr/>
        </p:nvSpPr>
        <p:spPr>
          <a:xfrm rot="236075">
            <a:off x="4478600" y="2162072"/>
            <a:ext cx="1627537" cy="2514639"/>
          </a:xfrm>
          <a:prstGeom prst="roundRect">
            <a:avLst>
              <a:gd name="adj" fmla="val 6911"/>
            </a:avLst>
          </a:prstGeom>
          <a:solidFill>
            <a:srgbClr val="FF6600"/>
          </a:solidFill>
          <a:ln w="1524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4"/>
          <a:srcRect r="58902"/>
          <a:stretch/>
        </p:blipFill>
        <p:spPr>
          <a:xfrm>
            <a:off x="-5571025" y="4155630"/>
            <a:ext cx="1456225" cy="1371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25297">
            <a:off x="5123334" y="3136721"/>
            <a:ext cx="409663" cy="409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9202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>
            <a:spLocks/>
          </p:cNvSpPr>
          <p:nvPr/>
        </p:nvSpPr>
        <p:spPr>
          <a:xfrm>
            <a:off x="2085122" y="-313762"/>
            <a:ext cx="7200000" cy="7199999"/>
          </a:xfrm>
          <a:prstGeom prst="rect">
            <a:avLst/>
          </a:prstGeom>
          <a:solidFill>
            <a:srgbClr val="0061B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Oval 15"/>
          <p:cNvSpPr>
            <a:spLocks noChangeAspect="1"/>
          </p:cNvSpPr>
          <p:nvPr/>
        </p:nvSpPr>
        <p:spPr>
          <a:xfrm>
            <a:off x="2443051" y="49390"/>
            <a:ext cx="6475169" cy="6475169"/>
          </a:xfrm>
          <a:prstGeom prst="ellipse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>
            <a:spLocks noChangeAspect="1"/>
          </p:cNvSpPr>
          <p:nvPr/>
        </p:nvSpPr>
        <p:spPr>
          <a:xfrm>
            <a:off x="2765777" y="356418"/>
            <a:ext cx="5842633" cy="5842633"/>
          </a:xfrm>
          <a:prstGeom prst="ellipse">
            <a:avLst/>
          </a:prstGeom>
          <a:solidFill>
            <a:srgbClr val="0061B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>
            <a:spLocks noChangeAspect="1"/>
          </p:cNvSpPr>
          <p:nvPr/>
        </p:nvSpPr>
        <p:spPr>
          <a:xfrm>
            <a:off x="3250210" y="842436"/>
            <a:ext cx="4868859" cy="4868859"/>
          </a:xfrm>
          <a:prstGeom prst="ellipse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8032" y="653040"/>
            <a:ext cx="1397000" cy="20955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51636" y="511941"/>
            <a:ext cx="1117600" cy="21717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8161825" y="5171630"/>
            <a:ext cx="3543300" cy="13716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2"/>
          <a:srcRect l="25099" t="18397" r="18620" b="54671"/>
          <a:stretch/>
        </p:blipFill>
        <p:spPr>
          <a:xfrm rot="1192609">
            <a:off x="10906774" y="3245079"/>
            <a:ext cx="786255" cy="564361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2"/>
          <a:srcRect l="25099" t="18397" r="18620" b="54671"/>
          <a:stretch/>
        </p:blipFill>
        <p:spPr>
          <a:xfrm rot="1192609">
            <a:off x="10714316" y="4518210"/>
            <a:ext cx="857811" cy="564361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2"/>
          <a:srcRect l="25099" t="18397" r="18620" b="54671"/>
          <a:stretch/>
        </p:blipFill>
        <p:spPr>
          <a:xfrm rot="545386">
            <a:off x="10733295" y="729825"/>
            <a:ext cx="786255" cy="56436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7971452">
            <a:off x="4803888" y="2502745"/>
            <a:ext cx="2914889" cy="184002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4"/>
          <a:srcRect r="58902"/>
          <a:stretch/>
        </p:blipFill>
        <p:spPr>
          <a:xfrm>
            <a:off x="-5571025" y="4155630"/>
            <a:ext cx="1456225" cy="13716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475293">
            <a:off x="3611582" y="2520675"/>
            <a:ext cx="2914889" cy="1840024"/>
          </a:xfrm>
          <a:prstGeom prst="rect">
            <a:avLst/>
          </a:prstGeom>
          <a:ln w="152400">
            <a:solidFill>
              <a:srgbClr val="FFFFFF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23812638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>
            <a:spLocks/>
          </p:cNvSpPr>
          <p:nvPr/>
        </p:nvSpPr>
        <p:spPr>
          <a:xfrm>
            <a:off x="2085122" y="-313762"/>
            <a:ext cx="7200000" cy="7199999"/>
          </a:xfrm>
          <a:prstGeom prst="rect">
            <a:avLst/>
          </a:prstGeom>
          <a:solidFill>
            <a:srgbClr val="0061B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/>
          <p:cNvSpPr>
            <a:spLocks noChangeAspect="1"/>
          </p:cNvSpPr>
          <p:nvPr/>
        </p:nvSpPr>
        <p:spPr>
          <a:xfrm>
            <a:off x="2765777" y="356418"/>
            <a:ext cx="5842633" cy="5842633"/>
          </a:xfrm>
          <a:prstGeom prst="ellipse">
            <a:avLst/>
          </a:prstGeom>
          <a:solidFill>
            <a:srgbClr val="0061B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>
            <a:spLocks noChangeAspect="1"/>
          </p:cNvSpPr>
          <p:nvPr/>
        </p:nvSpPr>
        <p:spPr>
          <a:xfrm>
            <a:off x="3581906" y="1248837"/>
            <a:ext cx="4038096" cy="4038096"/>
          </a:xfrm>
          <a:prstGeom prst="ellipse">
            <a:avLst/>
          </a:prstGeom>
          <a:solidFill>
            <a:srgbClr val="FFFFFF"/>
          </a:solidFill>
          <a:ln w="254000" cmpd="sng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0621" y="2371275"/>
            <a:ext cx="1397000" cy="20955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4225" y="2230176"/>
            <a:ext cx="1117600" cy="21717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8161825" y="5171630"/>
            <a:ext cx="3543300" cy="13716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2"/>
          <a:srcRect l="25099" t="18397" r="18620" b="54671"/>
          <a:stretch/>
        </p:blipFill>
        <p:spPr>
          <a:xfrm rot="1192609">
            <a:off x="10906774" y="3245079"/>
            <a:ext cx="786255" cy="564361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2"/>
          <a:srcRect l="25099" t="18397" r="18620" b="54671"/>
          <a:stretch/>
        </p:blipFill>
        <p:spPr>
          <a:xfrm rot="1192609">
            <a:off x="10714316" y="4518210"/>
            <a:ext cx="857811" cy="564361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2"/>
          <a:srcRect l="25099" t="18397" r="18620" b="54671"/>
          <a:stretch/>
        </p:blipFill>
        <p:spPr>
          <a:xfrm rot="545386">
            <a:off x="4995884" y="2448060"/>
            <a:ext cx="786255" cy="564361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4"/>
          <a:srcRect r="58902"/>
          <a:stretch/>
        </p:blipFill>
        <p:spPr>
          <a:xfrm>
            <a:off x="-5571025" y="4155630"/>
            <a:ext cx="1456225" cy="1371600"/>
          </a:xfrm>
          <a:prstGeom prst="rect">
            <a:avLst/>
          </a:prstGeom>
        </p:spPr>
      </p:pic>
      <p:sp>
        <p:nvSpPr>
          <p:cNvPr id="18" name="Oval 17"/>
          <p:cNvSpPr>
            <a:spLocks noChangeAspect="1"/>
          </p:cNvSpPr>
          <p:nvPr/>
        </p:nvSpPr>
        <p:spPr>
          <a:xfrm>
            <a:off x="2557190" y="239062"/>
            <a:ext cx="6138578" cy="6138578"/>
          </a:xfrm>
          <a:prstGeom prst="ellipse">
            <a:avLst/>
          </a:prstGeom>
          <a:noFill/>
          <a:ln w="254000" cmpd="sng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0780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378517" y="-1011570"/>
            <a:ext cx="8636163" cy="8625824"/>
          </a:xfrm>
          <a:prstGeom prst="rect">
            <a:avLst/>
          </a:prstGeom>
          <a:gradFill flip="none" rotWithShape="1">
            <a:gsLst>
              <a:gs pos="0">
                <a:srgbClr val="0061BE"/>
              </a:gs>
              <a:gs pos="100000">
                <a:srgbClr val="14ADFF"/>
              </a:gs>
            </a:gsLst>
            <a:lin ang="1554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/>
          <p:cNvSpPr>
            <a:spLocks noChangeAspect="1"/>
          </p:cNvSpPr>
          <p:nvPr/>
        </p:nvSpPr>
        <p:spPr>
          <a:xfrm>
            <a:off x="2392592" y="396732"/>
            <a:ext cx="6119995" cy="6119995"/>
          </a:xfrm>
          <a:prstGeom prst="ellipse">
            <a:avLst/>
          </a:prstGeom>
          <a:solidFill>
            <a:srgbClr val="0061B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>
            <a:spLocks noChangeAspect="1"/>
          </p:cNvSpPr>
          <p:nvPr/>
        </p:nvSpPr>
        <p:spPr>
          <a:xfrm>
            <a:off x="2784525" y="735822"/>
            <a:ext cx="5399996" cy="5399996"/>
          </a:xfrm>
          <a:prstGeom prst="ellipse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>
            <a:spLocks noChangeAspect="1"/>
          </p:cNvSpPr>
          <p:nvPr/>
        </p:nvSpPr>
        <p:spPr>
          <a:xfrm>
            <a:off x="3328858" y="1272276"/>
            <a:ext cx="4319997" cy="4319997"/>
          </a:xfrm>
          <a:prstGeom prst="ellipse">
            <a:avLst/>
          </a:prstGeom>
          <a:solidFill>
            <a:srgbClr val="0061B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>
            <a:spLocks noChangeAspect="1"/>
          </p:cNvSpPr>
          <p:nvPr/>
        </p:nvSpPr>
        <p:spPr>
          <a:xfrm>
            <a:off x="3700628" y="1631520"/>
            <a:ext cx="3599996" cy="3599996"/>
          </a:xfrm>
          <a:prstGeom prst="ellipse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04221" y="-2520812"/>
            <a:ext cx="4769137" cy="301051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6588" y="2445151"/>
            <a:ext cx="1397000" cy="20955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0192" y="2304052"/>
            <a:ext cx="1117600" cy="21717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4326425" y="6365430"/>
            <a:ext cx="3543300" cy="1371600"/>
          </a:xfrm>
          <a:prstGeom prst="rect">
            <a:avLst/>
          </a:prstGeom>
        </p:spPr>
      </p:pic>
      <p:sp>
        <p:nvSpPr>
          <p:cNvPr id="18" name="Oval 17"/>
          <p:cNvSpPr>
            <a:spLocks noChangeAspect="1"/>
          </p:cNvSpPr>
          <p:nvPr/>
        </p:nvSpPr>
        <p:spPr>
          <a:xfrm>
            <a:off x="-3375670" y="918317"/>
            <a:ext cx="2519998" cy="2519998"/>
          </a:xfrm>
          <a:prstGeom prst="ellipse">
            <a:avLst/>
          </a:prstGeom>
          <a:solidFill>
            <a:srgbClr val="0061B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>
            <a:spLocks noChangeAspect="1"/>
          </p:cNvSpPr>
          <p:nvPr/>
        </p:nvSpPr>
        <p:spPr>
          <a:xfrm>
            <a:off x="-3024060" y="1269813"/>
            <a:ext cx="1800000" cy="1800000"/>
          </a:xfrm>
          <a:prstGeom prst="ellipse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3"/>
          <a:srcRect l="25099" t="18397" r="18620" b="54671"/>
          <a:stretch/>
        </p:blipFill>
        <p:spPr>
          <a:xfrm rot="1192609">
            <a:off x="10906774" y="3245079"/>
            <a:ext cx="786255" cy="564361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3"/>
          <a:srcRect l="25099" t="18397" r="18620" b="54671"/>
          <a:stretch/>
        </p:blipFill>
        <p:spPr>
          <a:xfrm rot="1192609">
            <a:off x="11059174" y="3397479"/>
            <a:ext cx="786255" cy="56436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5"/>
          <a:srcRect r="58902"/>
          <a:stretch/>
        </p:blipFill>
        <p:spPr>
          <a:xfrm>
            <a:off x="-5571025" y="4155630"/>
            <a:ext cx="1456225" cy="13716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3"/>
          <a:srcRect t="15435" b="40002"/>
          <a:stretch/>
        </p:blipFill>
        <p:spPr>
          <a:xfrm>
            <a:off x="4382459" y="3301999"/>
            <a:ext cx="1397000" cy="933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2062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37126" y="1220569"/>
            <a:ext cx="2133215" cy="2132915"/>
          </a:xfrm>
          <a:prstGeom prst="rect">
            <a:avLst/>
          </a:prstGeom>
          <a:gradFill flip="none" rotWithShape="1">
            <a:gsLst>
              <a:gs pos="0">
                <a:srgbClr val="009100"/>
              </a:gs>
              <a:gs pos="100000">
                <a:srgbClr val="00C203"/>
              </a:gs>
            </a:gsLst>
            <a:lin ang="1620000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biLevel thresh="50000"/>
          </a:blip>
          <a:stretch>
            <a:fillRect/>
          </a:stretch>
        </p:blipFill>
        <p:spPr>
          <a:xfrm>
            <a:off x="1201722" y="1494262"/>
            <a:ext cx="1625600" cy="16256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617324" y="1225021"/>
            <a:ext cx="2133215" cy="2132915"/>
          </a:xfrm>
          <a:prstGeom prst="rect">
            <a:avLst/>
          </a:prstGeom>
          <a:gradFill flip="none" rotWithShape="1">
            <a:gsLst>
              <a:gs pos="0">
                <a:srgbClr val="009100"/>
              </a:gs>
              <a:gs pos="100000">
                <a:srgbClr val="00D803"/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040999" y="1562356"/>
            <a:ext cx="1331999" cy="1404000"/>
          </a:xfrm>
          <a:prstGeom prst="rect">
            <a:avLst/>
          </a:prstGeom>
          <a:solidFill>
            <a:srgbClr val="00C20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biLevel thresh="50000"/>
          </a:blip>
          <a:stretch>
            <a:fillRect/>
          </a:stretch>
        </p:blipFill>
        <p:spPr>
          <a:xfrm>
            <a:off x="3881920" y="1498714"/>
            <a:ext cx="1625600" cy="16256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6322183" y="1217144"/>
            <a:ext cx="2133215" cy="2132915"/>
          </a:xfrm>
          <a:prstGeom prst="rect">
            <a:avLst/>
          </a:prstGeom>
          <a:gradFill flip="none" rotWithShape="1">
            <a:gsLst>
              <a:gs pos="0">
                <a:srgbClr val="25A24D"/>
              </a:gs>
              <a:gs pos="100000">
                <a:srgbClr val="32DC57"/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745858" y="1554479"/>
            <a:ext cx="1331999" cy="1404000"/>
          </a:xfrm>
          <a:prstGeom prst="rect">
            <a:avLst/>
          </a:prstGeom>
          <a:solidFill>
            <a:srgbClr val="2DC1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biLevel thresh="50000"/>
          </a:blip>
          <a:stretch>
            <a:fillRect/>
          </a:stretch>
        </p:blipFill>
        <p:spPr>
          <a:xfrm>
            <a:off x="6586779" y="1490837"/>
            <a:ext cx="1625600" cy="162560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9039377" y="1221596"/>
            <a:ext cx="2133215" cy="2132915"/>
          </a:xfrm>
          <a:prstGeom prst="rect">
            <a:avLst/>
          </a:prstGeom>
          <a:gradFill flip="none" rotWithShape="1">
            <a:gsLst>
              <a:gs pos="0">
                <a:srgbClr val="25A24D"/>
              </a:gs>
              <a:gs pos="100000">
                <a:srgbClr val="35EF5C"/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9463052" y="1558931"/>
            <a:ext cx="1331999" cy="1404000"/>
          </a:xfrm>
          <a:prstGeom prst="rect">
            <a:avLst/>
          </a:prstGeom>
          <a:gradFill flip="none" rotWithShape="1">
            <a:gsLst>
              <a:gs pos="0">
                <a:srgbClr val="2DC14D"/>
              </a:gs>
              <a:gs pos="100000">
                <a:srgbClr val="24AB44"/>
              </a:gs>
            </a:gsLst>
            <a:lin ang="1650000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biLevel thresh="50000"/>
          </a:blip>
          <a:stretch>
            <a:fillRect/>
          </a:stretch>
        </p:blipFill>
        <p:spPr>
          <a:xfrm>
            <a:off x="9303973" y="1495289"/>
            <a:ext cx="1625600" cy="162560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195739" y="5393889"/>
            <a:ext cx="1140360" cy="1139244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75000"/>
                </a:schemeClr>
              </a:gs>
              <a:gs pos="100000">
                <a:schemeClr val="accent2"/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 descr="electricity-5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588" y="5519328"/>
            <a:ext cx="909435" cy="909435"/>
          </a:xfrm>
          <a:prstGeom prst="rect">
            <a:avLst/>
          </a:prstGeom>
        </p:spPr>
      </p:pic>
      <p:pic>
        <p:nvPicPr>
          <p:cNvPr id="5" name="Picture 4" descr="Untitled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0589" y="4569590"/>
            <a:ext cx="1146048" cy="1146048"/>
          </a:xfrm>
          <a:prstGeom prst="round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44800" y="130760"/>
            <a:ext cx="6502400" cy="6502400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19526627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3379434" y="202402"/>
            <a:ext cx="6247169" cy="6273400"/>
          </a:xfrm>
          <a:prstGeom prst="rect">
            <a:avLst/>
          </a:prstGeom>
          <a:gradFill flip="none" rotWithShape="1">
            <a:gsLst>
              <a:gs pos="0">
                <a:srgbClr val="25A24D"/>
              </a:gs>
              <a:gs pos="100000">
                <a:srgbClr val="35EF5C"/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4508642" y="1213972"/>
            <a:ext cx="3900790" cy="4129491"/>
          </a:xfrm>
          <a:prstGeom prst="rect">
            <a:avLst/>
          </a:prstGeom>
          <a:gradFill flip="none" rotWithShape="1">
            <a:gsLst>
              <a:gs pos="0">
                <a:srgbClr val="2DC14D"/>
              </a:gs>
              <a:gs pos="100000">
                <a:srgbClr val="24AB44"/>
              </a:gs>
            </a:gsLst>
            <a:lin ang="1650000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ios7-bus-icon-large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0734" y="1017576"/>
            <a:ext cx="4777867" cy="4777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594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519637" y="-1011570"/>
            <a:ext cx="8636163" cy="8625824"/>
          </a:xfrm>
          <a:prstGeom prst="rect">
            <a:avLst/>
          </a:prstGeom>
          <a:gradFill flip="none" rotWithShape="1">
            <a:gsLst>
              <a:gs pos="0">
                <a:srgbClr val="25A24D"/>
              </a:gs>
              <a:gs pos="100000">
                <a:srgbClr val="35EF5C"/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16000"/>
          </a:blip>
          <a:stretch>
            <a:fillRect/>
          </a:stretch>
        </p:blipFill>
        <p:spPr>
          <a:xfrm rot="540756">
            <a:off x="891835" y="-3862562"/>
            <a:ext cx="11255944" cy="12273326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3152854" y="302333"/>
            <a:ext cx="5392500" cy="5683929"/>
          </a:xfrm>
          <a:prstGeom prst="rect">
            <a:avLst/>
          </a:prstGeom>
          <a:gradFill flip="none" rotWithShape="1">
            <a:gsLst>
              <a:gs pos="0">
                <a:srgbClr val="2DC14D"/>
              </a:gs>
              <a:gs pos="100000">
                <a:srgbClr val="24AB44"/>
              </a:gs>
            </a:gsLst>
            <a:lin ang="1650000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4786" y="40312"/>
            <a:ext cx="6683804" cy="6683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3779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519637" y="-1011570"/>
            <a:ext cx="8636163" cy="8625824"/>
          </a:xfrm>
          <a:prstGeom prst="rect">
            <a:avLst/>
          </a:prstGeom>
          <a:gradFill flip="none" rotWithShape="1">
            <a:gsLst>
              <a:gs pos="0">
                <a:srgbClr val="25A24D"/>
              </a:gs>
              <a:gs pos="100000">
                <a:srgbClr val="35EF5C"/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16000"/>
          </a:blip>
          <a:stretch>
            <a:fillRect/>
          </a:stretch>
        </p:blipFill>
        <p:spPr>
          <a:xfrm rot="540756">
            <a:off x="891835" y="-3862562"/>
            <a:ext cx="11255944" cy="12273326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3152854" y="302333"/>
            <a:ext cx="5392500" cy="5683929"/>
          </a:xfrm>
          <a:prstGeom prst="rect">
            <a:avLst/>
          </a:prstGeom>
          <a:gradFill flip="none" rotWithShape="1">
            <a:gsLst>
              <a:gs pos="0">
                <a:srgbClr val="2DC14D"/>
              </a:gs>
              <a:gs pos="100000">
                <a:srgbClr val="24AB44"/>
              </a:gs>
            </a:gsLst>
            <a:lin ang="1650000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4786" y="40312"/>
            <a:ext cx="6683804" cy="6683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4438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156" y="5061857"/>
            <a:ext cx="1219200" cy="12192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1920" y="3224348"/>
            <a:ext cx="1219200" cy="1219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9270" y="3808548"/>
            <a:ext cx="444500" cy="635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9989" y="0"/>
            <a:ext cx="5201920" cy="52019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1156" y="1258934"/>
            <a:ext cx="1438546" cy="143854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04926" y="2337526"/>
            <a:ext cx="1320800" cy="132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499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519637" y="-1011570"/>
            <a:ext cx="8636163" cy="8625824"/>
          </a:xfrm>
          <a:prstGeom prst="rect">
            <a:avLst/>
          </a:prstGeom>
          <a:gradFill flip="none" rotWithShape="1">
            <a:gsLst>
              <a:gs pos="0">
                <a:srgbClr val="25A24D"/>
              </a:gs>
              <a:gs pos="100000">
                <a:srgbClr val="35EF5C"/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16000"/>
          </a:blip>
          <a:stretch>
            <a:fillRect/>
          </a:stretch>
        </p:blipFill>
        <p:spPr>
          <a:xfrm rot="540756">
            <a:off x="891835" y="-3862562"/>
            <a:ext cx="11255944" cy="12273326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3152854" y="302333"/>
            <a:ext cx="5392500" cy="5683929"/>
          </a:xfrm>
          <a:prstGeom prst="rect">
            <a:avLst/>
          </a:prstGeom>
          <a:gradFill flip="none" rotWithShape="1">
            <a:gsLst>
              <a:gs pos="0">
                <a:srgbClr val="2DC14D"/>
              </a:gs>
              <a:gs pos="100000">
                <a:srgbClr val="24AB44"/>
              </a:gs>
            </a:gsLst>
            <a:lin ang="1650000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4786" y="40312"/>
            <a:ext cx="6683804" cy="668380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358576" y="583660"/>
            <a:ext cx="2985796" cy="514993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642601" y="1819645"/>
            <a:ext cx="343195" cy="1270317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697954" y="1869047"/>
            <a:ext cx="343195" cy="1270317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1124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519637" y="-1011570"/>
            <a:ext cx="8636163" cy="8625824"/>
          </a:xfrm>
          <a:prstGeom prst="rect">
            <a:avLst/>
          </a:prstGeom>
          <a:gradFill flip="none" rotWithShape="1">
            <a:gsLst>
              <a:gs pos="0">
                <a:srgbClr val="25A24D"/>
              </a:gs>
              <a:gs pos="100000">
                <a:srgbClr val="35EF5C"/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3198418" y="443433"/>
            <a:ext cx="5252300" cy="5237089"/>
          </a:xfrm>
          <a:prstGeom prst="roundRect">
            <a:avLst/>
          </a:prstGeom>
          <a:noFill/>
          <a:ln w="3048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3751489" y="5674145"/>
            <a:ext cx="1032755" cy="536772"/>
          </a:xfrm>
          <a:prstGeom prst="roundRect">
            <a:avLst/>
          </a:prstGeom>
          <a:solidFill>
            <a:srgbClr val="FFFFFF"/>
          </a:solidFill>
          <a:ln w="304800" cmpd="sng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6839019" y="5724419"/>
            <a:ext cx="1032755" cy="489219"/>
          </a:xfrm>
          <a:prstGeom prst="roundRect">
            <a:avLst/>
          </a:prstGeom>
          <a:solidFill>
            <a:srgbClr val="FFFFFF"/>
          </a:solidFill>
          <a:ln w="304800" cmpd="sng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3843290" y="1789982"/>
            <a:ext cx="3943548" cy="1962336"/>
          </a:xfrm>
          <a:prstGeom prst="roundRect">
            <a:avLst/>
          </a:prstGeom>
          <a:noFill/>
          <a:ln w="3048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>
            <a:spLocks noChangeAspect="1"/>
          </p:cNvSpPr>
          <p:nvPr/>
        </p:nvSpPr>
        <p:spPr>
          <a:xfrm>
            <a:off x="6949654" y="4229902"/>
            <a:ext cx="968069" cy="968069"/>
          </a:xfrm>
          <a:prstGeom prst="ellipse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>
            <a:spLocks noChangeAspect="1"/>
          </p:cNvSpPr>
          <p:nvPr/>
        </p:nvSpPr>
        <p:spPr>
          <a:xfrm>
            <a:off x="3723955" y="4244280"/>
            <a:ext cx="968069" cy="968069"/>
          </a:xfrm>
          <a:prstGeom prst="ellipse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4613959" y="1056671"/>
            <a:ext cx="2487772" cy="71934"/>
          </a:xfrm>
          <a:prstGeom prst="roundRect">
            <a:avLst/>
          </a:prstGeom>
          <a:noFill/>
          <a:ln w="3048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 flipH="1">
            <a:off x="8455236" y="2027937"/>
            <a:ext cx="167099" cy="654842"/>
          </a:xfrm>
          <a:prstGeom prst="roundRect">
            <a:avLst/>
          </a:prstGeom>
          <a:noFill/>
          <a:ln w="3048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 flipH="1">
            <a:off x="2993091" y="2029933"/>
            <a:ext cx="167099" cy="654842"/>
          </a:xfrm>
          <a:prstGeom prst="roundRect">
            <a:avLst/>
          </a:prstGeom>
          <a:noFill/>
          <a:ln w="3048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8372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519637" y="-1011570"/>
            <a:ext cx="8636163" cy="8625824"/>
          </a:xfrm>
          <a:prstGeom prst="rect">
            <a:avLst/>
          </a:prstGeom>
          <a:gradFill flip="none" rotWithShape="1">
            <a:gsLst>
              <a:gs pos="0">
                <a:srgbClr val="25A24D"/>
              </a:gs>
              <a:gs pos="100000">
                <a:srgbClr val="35EF5C"/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3198418" y="443433"/>
            <a:ext cx="5252300" cy="5237089"/>
          </a:xfrm>
          <a:prstGeom prst="roundRect">
            <a:avLst/>
          </a:prstGeom>
          <a:noFill/>
          <a:ln w="5080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3553084" y="5674145"/>
            <a:ext cx="1032755" cy="536772"/>
          </a:xfrm>
          <a:prstGeom prst="roundRect">
            <a:avLst/>
          </a:prstGeom>
          <a:solidFill>
            <a:srgbClr val="FFFFFF"/>
          </a:solidFill>
          <a:ln w="304800" cmpd="sng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7037424" y="5724419"/>
            <a:ext cx="1032755" cy="489219"/>
          </a:xfrm>
          <a:prstGeom prst="roundRect">
            <a:avLst/>
          </a:prstGeom>
          <a:solidFill>
            <a:srgbClr val="FFFFFF"/>
          </a:solidFill>
          <a:ln w="304800" cmpd="sng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4060734" y="1317112"/>
            <a:ext cx="3511985" cy="2163828"/>
          </a:xfrm>
          <a:prstGeom prst="rect">
            <a:avLst/>
          </a:prstGeom>
          <a:gradFill flip="none" rotWithShape="1">
            <a:gsLst>
              <a:gs pos="0">
                <a:srgbClr val="14ADFF">
                  <a:alpha val="20000"/>
                </a:srgbClr>
              </a:gs>
              <a:gs pos="53000">
                <a:srgbClr val="0082DF">
                  <a:alpha val="20000"/>
                </a:srgbClr>
              </a:gs>
              <a:gs pos="100000">
                <a:srgbClr val="3366FF">
                  <a:alpha val="20000"/>
                </a:srgbClr>
              </a:gs>
              <a:gs pos="52000">
                <a:srgbClr val="14ADFF">
                  <a:alpha val="20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3870796" y="1128890"/>
            <a:ext cx="3916042" cy="2559618"/>
          </a:xfrm>
          <a:prstGeom prst="roundRect">
            <a:avLst/>
          </a:prstGeom>
          <a:noFill/>
          <a:ln w="5080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>
            <a:spLocks noChangeAspect="1"/>
          </p:cNvSpPr>
          <p:nvPr/>
        </p:nvSpPr>
        <p:spPr>
          <a:xfrm>
            <a:off x="6921432" y="4173458"/>
            <a:ext cx="968069" cy="968069"/>
          </a:xfrm>
          <a:prstGeom prst="ellipse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>
            <a:spLocks noChangeAspect="1"/>
          </p:cNvSpPr>
          <p:nvPr/>
        </p:nvSpPr>
        <p:spPr>
          <a:xfrm>
            <a:off x="3780399" y="4187836"/>
            <a:ext cx="968069" cy="968069"/>
          </a:xfrm>
          <a:prstGeom prst="ellipse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 flipH="1">
            <a:off x="8435074" y="2027936"/>
            <a:ext cx="354859" cy="1398545"/>
          </a:xfrm>
          <a:prstGeom prst="roundRect">
            <a:avLst/>
          </a:prstGeom>
          <a:noFill/>
          <a:ln w="3048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 flipH="1">
            <a:off x="2842615" y="2029933"/>
            <a:ext cx="378054" cy="1396548"/>
          </a:xfrm>
          <a:prstGeom prst="roundRect">
            <a:avLst/>
          </a:prstGeom>
          <a:noFill/>
          <a:ln w="3048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0613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519637" y="-1011570"/>
            <a:ext cx="8636163" cy="8625824"/>
          </a:xfrm>
          <a:prstGeom prst="rect">
            <a:avLst/>
          </a:prstGeom>
          <a:gradFill flip="none" rotWithShape="1">
            <a:gsLst>
              <a:gs pos="0">
                <a:srgbClr val="25A24D"/>
              </a:gs>
              <a:gs pos="100000">
                <a:srgbClr val="35EF5C"/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3198418" y="443433"/>
            <a:ext cx="5252300" cy="5237089"/>
          </a:xfrm>
          <a:prstGeom prst="roundRect">
            <a:avLst/>
          </a:prstGeom>
          <a:noFill/>
          <a:ln w="5080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3553084" y="5674145"/>
            <a:ext cx="1032755" cy="536772"/>
          </a:xfrm>
          <a:prstGeom prst="roundRect">
            <a:avLst/>
          </a:prstGeom>
          <a:solidFill>
            <a:schemeClr val="tx1"/>
          </a:solidFill>
          <a:ln w="3048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	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7037424" y="5724419"/>
            <a:ext cx="1032755" cy="489219"/>
          </a:xfrm>
          <a:prstGeom prst="roundRect">
            <a:avLst/>
          </a:prstGeom>
          <a:solidFill>
            <a:schemeClr val="tx1"/>
          </a:solidFill>
          <a:ln w="3048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4060734" y="1317112"/>
            <a:ext cx="3511985" cy="2163828"/>
          </a:xfrm>
          <a:prstGeom prst="rect">
            <a:avLst/>
          </a:prstGeom>
          <a:gradFill flip="none" rotWithShape="1">
            <a:gsLst>
              <a:gs pos="0">
                <a:srgbClr val="14ADFF">
                  <a:alpha val="20000"/>
                </a:srgbClr>
              </a:gs>
              <a:gs pos="53000">
                <a:srgbClr val="0082DF">
                  <a:alpha val="20000"/>
                </a:srgbClr>
              </a:gs>
              <a:gs pos="100000">
                <a:srgbClr val="3366FF">
                  <a:alpha val="20000"/>
                </a:srgbClr>
              </a:gs>
              <a:gs pos="52000">
                <a:srgbClr val="14ADFF">
                  <a:alpha val="20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3870796" y="1128890"/>
            <a:ext cx="3916042" cy="2559618"/>
          </a:xfrm>
          <a:prstGeom prst="roundRect">
            <a:avLst/>
          </a:prstGeom>
          <a:noFill/>
          <a:ln w="5080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>
            <a:spLocks noChangeAspect="1"/>
          </p:cNvSpPr>
          <p:nvPr/>
        </p:nvSpPr>
        <p:spPr>
          <a:xfrm>
            <a:off x="6921432" y="4173458"/>
            <a:ext cx="968069" cy="96806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>
            <a:spLocks noChangeAspect="1"/>
          </p:cNvSpPr>
          <p:nvPr/>
        </p:nvSpPr>
        <p:spPr>
          <a:xfrm>
            <a:off x="3780399" y="4187836"/>
            <a:ext cx="968069" cy="96806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 flipH="1">
            <a:off x="8435074" y="2027936"/>
            <a:ext cx="354859" cy="1398545"/>
          </a:xfrm>
          <a:prstGeom prst="roundRect">
            <a:avLst/>
          </a:prstGeom>
          <a:noFill/>
          <a:ln w="3048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 flipH="1">
            <a:off x="2842615" y="2029933"/>
            <a:ext cx="378054" cy="1396548"/>
          </a:xfrm>
          <a:prstGeom prst="roundRect">
            <a:avLst/>
          </a:prstGeom>
          <a:noFill/>
          <a:ln w="3048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3447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519637" y="-1011570"/>
            <a:ext cx="8636163" cy="8625824"/>
          </a:xfrm>
          <a:prstGeom prst="rect">
            <a:avLst/>
          </a:prstGeom>
          <a:gradFill flip="none" rotWithShape="1">
            <a:gsLst>
              <a:gs pos="0">
                <a:srgbClr val="25A24D"/>
              </a:gs>
              <a:gs pos="100000">
                <a:srgbClr val="35EF5C"/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3198418" y="443433"/>
            <a:ext cx="5252300" cy="5237089"/>
          </a:xfrm>
          <a:prstGeom prst="roundRect">
            <a:avLst/>
          </a:prstGeom>
          <a:noFill/>
          <a:ln w="5080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3553084" y="5674145"/>
            <a:ext cx="1032755" cy="536772"/>
          </a:xfrm>
          <a:prstGeom prst="roundRect">
            <a:avLst/>
          </a:prstGeom>
          <a:solidFill>
            <a:srgbClr val="FFFFFF"/>
          </a:solidFill>
          <a:ln w="304800" cmpd="sng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7037424" y="5724419"/>
            <a:ext cx="1032755" cy="489219"/>
          </a:xfrm>
          <a:prstGeom prst="roundRect">
            <a:avLst/>
          </a:prstGeom>
          <a:solidFill>
            <a:srgbClr val="FFFFFF"/>
          </a:solidFill>
          <a:ln w="304800" cmpd="sng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3870796" y="1128890"/>
            <a:ext cx="3916042" cy="3334389"/>
          </a:xfrm>
          <a:prstGeom prst="roundRect">
            <a:avLst/>
          </a:prstGeom>
          <a:noFill/>
          <a:ln w="5080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>
            <a:spLocks noChangeAspect="1"/>
          </p:cNvSpPr>
          <p:nvPr/>
        </p:nvSpPr>
        <p:spPr>
          <a:xfrm>
            <a:off x="6921432" y="4207791"/>
            <a:ext cx="968069" cy="968069"/>
          </a:xfrm>
          <a:prstGeom prst="ellipse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>
            <a:spLocks noChangeAspect="1"/>
          </p:cNvSpPr>
          <p:nvPr/>
        </p:nvSpPr>
        <p:spPr>
          <a:xfrm>
            <a:off x="3780399" y="4187836"/>
            <a:ext cx="968069" cy="968069"/>
          </a:xfrm>
          <a:prstGeom prst="ellipse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 flipH="1">
            <a:off x="8400755" y="2027936"/>
            <a:ext cx="354859" cy="1398545"/>
          </a:xfrm>
          <a:prstGeom prst="roundRect">
            <a:avLst/>
          </a:prstGeom>
          <a:noFill/>
          <a:ln w="3048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 flipH="1">
            <a:off x="2842615" y="2029933"/>
            <a:ext cx="378054" cy="1396548"/>
          </a:xfrm>
          <a:prstGeom prst="roundRect">
            <a:avLst/>
          </a:prstGeom>
          <a:noFill/>
          <a:ln w="3048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0460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/>
          <p:cNvSpPr/>
          <p:nvPr/>
        </p:nvSpPr>
        <p:spPr>
          <a:xfrm>
            <a:off x="3198418" y="443433"/>
            <a:ext cx="5252300" cy="5237089"/>
          </a:xfrm>
          <a:prstGeom prst="roundRect">
            <a:avLst/>
          </a:prstGeom>
          <a:noFill/>
          <a:ln w="5080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3553084" y="5674145"/>
            <a:ext cx="1032755" cy="536772"/>
          </a:xfrm>
          <a:prstGeom prst="roundRect">
            <a:avLst/>
          </a:prstGeom>
          <a:solidFill>
            <a:srgbClr val="FFFFFF"/>
          </a:solidFill>
          <a:ln w="304800" cmpd="sng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7037424" y="5724419"/>
            <a:ext cx="1032755" cy="489219"/>
          </a:xfrm>
          <a:prstGeom prst="roundRect">
            <a:avLst/>
          </a:prstGeom>
          <a:solidFill>
            <a:srgbClr val="FFFFFF"/>
          </a:solidFill>
          <a:ln w="304800" cmpd="sng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3870796" y="1128890"/>
            <a:ext cx="3916042" cy="2559618"/>
          </a:xfrm>
          <a:prstGeom prst="roundRect">
            <a:avLst/>
          </a:prstGeom>
          <a:noFill/>
          <a:ln w="5080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>
            <a:spLocks noChangeAspect="1"/>
          </p:cNvSpPr>
          <p:nvPr/>
        </p:nvSpPr>
        <p:spPr>
          <a:xfrm>
            <a:off x="6921432" y="4173458"/>
            <a:ext cx="968069" cy="968069"/>
          </a:xfrm>
          <a:prstGeom prst="ellipse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>
            <a:spLocks noChangeAspect="1"/>
          </p:cNvSpPr>
          <p:nvPr/>
        </p:nvSpPr>
        <p:spPr>
          <a:xfrm>
            <a:off x="3780399" y="4187836"/>
            <a:ext cx="968069" cy="968069"/>
          </a:xfrm>
          <a:prstGeom prst="ellipse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 flipH="1">
            <a:off x="8435074" y="2027936"/>
            <a:ext cx="354859" cy="1398545"/>
          </a:xfrm>
          <a:prstGeom prst="roundRect">
            <a:avLst/>
          </a:prstGeom>
          <a:noFill/>
          <a:ln w="3048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 flipH="1">
            <a:off x="2842615" y="2029933"/>
            <a:ext cx="378054" cy="1396548"/>
          </a:xfrm>
          <a:prstGeom prst="roundRect">
            <a:avLst/>
          </a:prstGeom>
          <a:noFill/>
          <a:ln w="3048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47070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3379434" y="202402"/>
            <a:ext cx="6247169" cy="6273400"/>
          </a:xfrm>
          <a:prstGeom prst="rect">
            <a:avLst/>
          </a:prstGeom>
          <a:gradFill flip="none" rotWithShape="1">
            <a:gsLst>
              <a:gs pos="0">
                <a:srgbClr val="25A24D"/>
              </a:gs>
              <a:gs pos="100000">
                <a:srgbClr val="35EF5C"/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alphaModFix amt="53000"/>
          </a:blip>
          <a:stretch>
            <a:fillRect/>
          </a:stretch>
        </p:blipFill>
        <p:spPr>
          <a:xfrm rot="540756">
            <a:off x="3615501" y="-1869940"/>
            <a:ext cx="7422096" cy="8890158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4508642" y="1213972"/>
            <a:ext cx="3900790" cy="4129491"/>
          </a:xfrm>
          <a:prstGeom prst="rect">
            <a:avLst/>
          </a:prstGeom>
          <a:gradFill flip="none" rotWithShape="1">
            <a:gsLst>
              <a:gs pos="0">
                <a:srgbClr val="2DC14D"/>
              </a:gs>
              <a:gs pos="100000">
                <a:srgbClr val="24AB44"/>
              </a:gs>
            </a:gsLst>
            <a:lin ang="1650000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ios7-bus-icon-large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0734" y="1017576"/>
            <a:ext cx="4777867" cy="4777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8607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3379434" y="202402"/>
            <a:ext cx="6247169" cy="6273400"/>
          </a:xfrm>
          <a:prstGeom prst="rect">
            <a:avLst/>
          </a:prstGeom>
          <a:gradFill flip="none" rotWithShape="1">
            <a:gsLst>
              <a:gs pos="0">
                <a:srgbClr val="25A24D"/>
              </a:gs>
              <a:gs pos="100000">
                <a:srgbClr val="35EF5C"/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" name="Elbow Connector 2"/>
          <p:cNvCxnSpPr/>
          <p:nvPr/>
        </p:nvCxnSpPr>
        <p:spPr>
          <a:xfrm flipV="1">
            <a:off x="3379434" y="2679700"/>
            <a:ext cx="6247169" cy="3149600"/>
          </a:xfrm>
          <a:prstGeom prst="bentConnector3">
            <a:avLst>
              <a:gd name="adj1" fmla="val 67280"/>
            </a:avLst>
          </a:prstGeom>
          <a:ln w="139700">
            <a:solidFill>
              <a:srgbClr val="32DC5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Arc 6"/>
          <p:cNvSpPr/>
          <p:nvPr/>
        </p:nvSpPr>
        <p:spPr>
          <a:xfrm>
            <a:off x="3515710" y="1816100"/>
            <a:ext cx="4072322" cy="4495800"/>
          </a:xfrm>
          <a:prstGeom prst="arc">
            <a:avLst>
              <a:gd name="adj1" fmla="val 7487128"/>
              <a:gd name="adj2" fmla="val 0"/>
            </a:avLst>
          </a:prstGeom>
          <a:ln w="139700">
            <a:solidFill>
              <a:srgbClr val="32DC5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Elbow Connector 8"/>
          <p:cNvCxnSpPr/>
          <p:nvPr/>
        </p:nvCxnSpPr>
        <p:spPr>
          <a:xfrm>
            <a:off x="7556500" y="4446198"/>
            <a:ext cx="2070103" cy="1865702"/>
          </a:xfrm>
          <a:prstGeom prst="bentConnector3">
            <a:avLst>
              <a:gd name="adj1" fmla="val 50000"/>
            </a:avLst>
          </a:prstGeom>
          <a:ln w="139700">
            <a:solidFill>
              <a:srgbClr val="32DC5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-1107197" y="1249558"/>
            <a:ext cx="3900790" cy="4129491"/>
          </a:xfrm>
          <a:prstGeom prst="rect">
            <a:avLst/>
          </a:prstGeom>
          <a:gradFill flip="none" rotWithShape="1">
            <a:gsLst>
              <a:gs pos="0">
                <a:srgbClr val="2DC14D"/>
              </a:gs>
              <a:gs pos="100000">
                <a:srgbClr val="24AB44"/>
              </a:gs>
            </a:gsLst>
            <a:lin ang="1650000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ios7-bus-icon-large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3066" y="950168"/>
            <a:ext cx="4777867" cy="4777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89853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3379434" y="202402"/>
            <a:ext cx="6247169" cy="6273400"/>
          </a:xfrm>
          <a:prstGeom prst="rect">
            <a:avLst/>
          </a:prstGeom>
          <a:gradFill flip="none" rotWithShape="1">
            <a:gsLst>
              <a:gs pos="0">
                <a:srgbClr val="25A24D"/>
              </a:gs>
              <a:gs pos="100000">
                <a:srgbClr val="35EF5C"/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Arc 6"/>
          <p:cNvSpPr/>
          <p:nvPr/>
        </p:nvSpPr>
        <p:spPr>
          <a:xfrm>
            <a:off x="3515710" y="1816100"/>
            <a:ext cx="4072322" cy="4495800"/>
          </a:xfrm>
          <a:prstGeom prst="arc">
            <a:avLst>
              <a:gd name="adj1" fmla="val 7487128"/>
              <a:gd name="adj2" fmla="val 0"/>
            </a:avLst>
          </a:prstGeom>
          <a:ln w="139700">
            <a:solidFill>
              <a:srgbClr val="2295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Elbow Connector 2"/>
          <p:cNvCxnSpPr/>
          <p:nvPr/>
        </p:nvCxnSpPr>
        <p:spPr>
          <a:xfrm flipV="1">
            <a:off x="3379434" y="2679700"/>
            <a:ext cx="6247169" cy="3149600"/>
          </a:xfrm>
          <a:prstGeom prst="bentConnector3">
            <a:avLst>
              <a:gd name="adj1" fmla="val 67280"/>
            </a:avLst>
          </a:prstGeom>
          <a:ln w="139700">
            <a:solidFill>
              <a:srgbClr val="32DC5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Elbow Connector 8"/>
          <p:cNvCxnSpPr/>
          <p:nvPr/>
        </p:nvCxnSpPr>
        <p:spPr>
          <a:xfrm>
            <a:off x="7556500" y="4446198"/>
            <a:ext cx="2070103" cy="1865702"/>
          </a:xfrm>
          <a:prstGeom prst="bentConnector3">
            <a:avLst>
              <a:gd name="adj1" fmla="val 50000"/>
            </a:avLst>
          </a:prstGeom>
          <a:ln w="139700">
            <a:solidFill>
              <a:srgbClr val="32DC5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4552623" y="1091900"/>
            <a:ext cx="3900790" cy="4129491"/>
          </a:xfrm>
          <a:prstGeom prst="rect">
            <a:avLst/>
          </a:prstGeom>
          <a:gradFill flip="none" rotWithShape="1">
            <a:gsLst>
              <a:gs pos="0">
                <a:srgbClr val="2DC14D"/>
              </a:gs>
              <a:gs pos="100000">
                <a:srgbClr val="239C3D"/>
              </a:gs>
            </a:gsLst>
            <a:lin ang="1650000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ios7-bus-icon-large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084" y="925369"/>
            <a:ext cx="4777867" cy="4777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61764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3379434" y="202402"/>
            <a:ext cx="6247169" cy="6273400"/>
          </a:xfrm>
          <a:prstGeom prst="rect">
            <a:avLst/>
          </a:prstGeom>
          <a:gradFill flip="none" rotWithShape="1">
            <a:gsLst>
              <a:gs pos="0">
                <a:srgbClr val="22953C"/>
              </a:gs>
              <a:gs pos="100000">
                <a:srgbClr val="27B246"/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 descr="Bus Filled-100 (1)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0395" y="872173"/>
            <a:ext cx="4665232" cy="4665232"/>
          </a:xfrm>
          <a:prstGeom prst="rect">
            <a:avLst/>
          </a:prstGeom>
        </p:spPr>
      </p:pic>
      <p:pic>
        <p:nvPicPr>
          <p:cNvPr id="18" name="Picture 17" descr="ios7-bus-icon-large.png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0734" y="1017576"/>
            <a:ext cx="4777867" cy="4777867"/>
          </a:xfrm>
          <a:prstGeom prst="rect">
            <a:avLst/>
          </a:prstGeom>
        </p:spPr>
      </p:pic>
      <p:pic>
        <p:nvPicPr>
          <p:cNvPr id="2" name="Picture 1" descr="Bus Filled-10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4462" y="1206403"/>
            <a:ext cx="4575793" cy="4575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8263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163125" y="303426"/>
            <a:ext cx="6154439" cy="4106907"/>
          </a:xfrm>
          <a:prstGeom prst="rect">
            <a:avLst/>
          </a:prstGeom>
          <a:noFill/>
          <a:ln w="6350" cmpd="sng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189586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arge-app-ic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304800"/>
            <a:ext cx="6242304" cy="6242304"/>
          </a:xfrm>
          <a:prstGeom prst="roundRect">
            <a:avLst/>
          </a:prstGeom>
          <a:effectLst>
            <a:outerShdw blurRad="50800" dist="1143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1174655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6679" y="529234"/>
            <a:ext cx="5446302" cy="5446302"/>
          </a:xfrm>
          <a:prstGeom prst="roundRect">
            <a:avLst/>
          </a:prstGeom>
          <a:effectLst>
            <a:outerShdw blurRad="50800" dist="101600" dir="5400000" algn="t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7429250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198836" cy="6198836"/>
          </a:xfrm>
          <a:prstGeom prst="roundRect">
            <a:avLst/>
          </a:prstGeom>
          <a:ln>
            <a:noFill/>
          </a:ln>
          <a:effectLst>
            <a:outerShdw blurRad="50800" dist="127000" dir="5400000" algn="t" rotWithShape="0">
              <a:prstClr val="black">
                <a:alpha val="43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338278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198836" cy="6198836"/>
          </a:xfrm>
          <a:prstGeom prst="roundRect">
            <a:avLst/>
          </a:prstGeom>
          <a:ln>
            <a:noFill/>
          </a:ln>
          <a:effectLst>
            <a:outerShdw blurRad="50800" dist="127000" dir="5400000" algn="t" rotWithShape="0">
              <a:prstClr val="black">
                <a:alpha val="43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8728252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os7-bus-icon-large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4094" y="2193569"/>
            <a:ext cx="4777867" cy="4777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90996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val Callout 13"/>
          <p:cNvSpPr/>
          <p:nvPr/>
        </p:nvSpPr>
        <p:spPr>
          <a:xfrm>
            <a:off x="1868095" y="3113978"/>
            <a:ext cx="836765" cy="835751"/>
          </a:xfrm>
          <a:prstGeom prst="wedgeEllipseCallout">
            <a:avLst>
              <a:gd name="adj1" fmla="val -689"/>
              <a:gd name="adj2" fmla="val 6129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342900" dist="101600" dir="2700000" sx="83000" sy="83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/>
          </a:p>
        </p:txBody>
      </p:sp>
      <p:sp>
        <p:nvSpPr>
          <p:cNvPr id="15" name="Oval 14"/>
          <p:cNvSpPr/>
          <p:nvPr/>
        </p:nvSpPr>
        <p:spPr>
          <a:xfrm>
            <a:off x="1928023" y="3173001"/>
            <a:ext cx="720000" cy="7200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/>
          </a:p>
        </p:txBody>
      </p:sp>
      <p:sp>
        <p:nvSpPr>
          <p:cNvPr id="13" name="Oval Callout 12"/>
          <p:cNvSpPr/>
          <p:nvPr/>
        </p:nvSpPr>
        <p:spPr>
          <a:xfrm>
            <a:off x="1863663" y="1839640"/>
            <a:ext cx="836765" cy="835751"/>
          </a:xfrm>
          <a:prstGeom prst="wedgeEllipseCallout">
            <a:avLst>
              <a:gd name="adj1" fmla="val -689"/>
              <a:gd name="adj2" fmla="val 6129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400050" dist="114300" dir="2700000" sx="88000" sy="88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Oval 4"/>
          <p:cNvSpPr/>
          <p:nvPr/>
        </p:nvSpPr>
        <p:spPr>
          <a:xfrm>
            <a:off x="1948253" y="1923322"/>
            <a:ext cx="665862" cy="65343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6" name="Picture 15" descr="bus-12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7885" y="1999749"/>
            <a:ext cx="499913" cy="499913"/>
          </a:xfrm>
          <a:prstGeom prst="rect">
            <a:avLst/>
          </a:prstGeom>
        </p:spPr>
      </p:pic>
      <p:sp>
        <p:nvSpPr>
          <p:cNvPr id="8" name="Oval Callout 7"/>
          <p:cNvSpPr/>
          <p:nvPr/>
        </p:nvSpPr>
        <p:spPr>
          <a:xfrm>
            <a:off x="5023795" y="1904710"/>
            <a:ext cx="2650344" cy="2661468"/>
          </a:xfrm>
          <a:prstGeom prst="wedgeEllipseCallout">
            <a:avLst>
              <a:gd name="adj1" fmla="val -689"/>
              <a:gd name="adj2" fmla="val 6129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746125" dist="114300" dir="2700000" sx="101000" sy="101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Oval 8"/>
          <p:cNvSpPr/>
          <p:nvPr/>
        </p:nvSpPr>
        <p:spPr>
          <a:xfrm>
            <a:off x="5097017" y="1977090"/>
            <a:ext cx="2515469" cy="250278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Oval Callout 10"/>
          <p:cNvSpPr/>
          <p:nvPr/>
        </p:nvSpPr>
        <p:spPr>
          <a:xfrm>
            <a:off x="8258875" y="1970807"/>
            <a:ext cx="2650344" cy="2661468"/>
          </a:xfrm>
          <a:prstGeom prst="wedgeEllipseCallout">
            <a:avLst>
              <a:gd name="adj1" fmla="val -689"/>
              <a:gd name="adj2" fmla="val 6129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400050" dist="114300" dir="2700000" sx="96000" sy="96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Oval 11"/>
          <p:cNvSpPr/>
          <p:nvPr/>
        </p:nvSpPr>
        <p:spPr>
          <a:xfrm>
            <a:off x="8356759" y="2067845"/>
            <a:ext cx="2469613" cy="245689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6858" y="2321217"/>
            <a:ext cx="1784336" cy="178433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24524" y="2395191"/>
            <a:ext cx="1747349" cy="174734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7491" y="3279282"/>
            <a:ext cx="493388" cy="493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56903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val Callout 13"/>
          <p:cNvSpPr/>
          <p:nvPr/>
        </p:nvSpPr>
        <p:spPr>
          <a:xfrm>
            <a:off x="1868095" y="3113978"/>
            <a:ext cx="836765" cy="835751"/>
          </a:xfrm>
          <a:prstGeom prst="wedgeEllipseCallout">
            <a:avLst>
              <a:gd name="adj1" fmla="val -689"/>
              <a:gd name="adj2" fmla="val 6129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342900" dist="101600" dir="2700000" sx="83000" sy="83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/>
          </a:p>
        </p:txBody>
      </p:sp>
      <p:sp>
        <p:nvSpPr>
          <p:cNvPr id="15" name="Oval 14"/>
          <p:cNvSpPr/>
          <p:nvPr/>
        </p:nvSpPr>
        <p:spPr>
          <a:xfrm>
            <a:off x="1928023" y="3173001"/>
            <a:ext cx="720000" cy="7200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/>
          </a:p>
        </p:txBody>
      </p:sp>
      <p:sp>
        <p:nvSpPr>
          <p:cNvPr id="13" name="Oval Callout 12"/>
          <p:cNvSpPr/>
          <p:nvPr/>
        </p:nvSpPr>
        <p:spPr>
          <a:xfrm>
            <a:off x="1863663" y="1839640"/>
            <a:ext cx="836765" cy="835751"/>
          </a:xfrm>
          <a:prstGeom prst="wedgeEllipseCallout">
            <a:avLst>
              <a:gd name="adj1" fmla="val -689"/>
              <a:gd name="adj2" fmla="val 6129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400050" dist="114300" dir="2700000" sx="88000" sy="88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Oval 4"/>
          <p:cNvSpPr/>
          <p:nvPr/>
        </p:nvSpPr>
        <p:spPr>
          <a:xfrm>
            <a:off x="1948253" y="1923322"/>
            <a:ext cx="665862" cy="65343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6" name="Picture 15" descr="bus-12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7885" y="1999749"/>
            <a:ext cx="499913" cy="499913"/>
          </a:xfrm>
          <a:prstGeom prst="rect">
            <a:avLst/>
          </a:prstGeom>
        </p:spPr>
      </p:pic>
      <p:sp>
        <p:nvSpPr>
          <p:cNvPr id="8" name="Oval Callout 7"/>
          <p:cNvSpPr/>
          <p:nvPr/>
        </p:nvSpPr>
        <p:spPr>
          <a:xfrm>
            <a:off x="5023795" y="1904710"/>
            <a:ext cx="2650344" cy="2661468"/>
          </a:xfrm>
          <a:prstGeom prst="wedgeEllipseCallout">
            <a:avLst>
              <a:gd name="adj1" fmla="val -689"/>
              <a:gd name="adj2" fmla="val 6129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746125" dist="114300" dir="2700000" sx="101000" sy="101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Oval 8"/>
          <p:cNvSpPr/>
          <p:nvPr/>
        </p:nvSpPr>
        <p:spPr>
          <a:xfrm>
            <a:off x="5097017" y="1977090"/>
            <a:ext cx="2515469" cy="250278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Oval Callout 10"/>
          <p:cNvSpPr/>
          <p:nvPr/>
        </p:nvSpPr>
        <p:spPr>
          <a:xfrm>
            <a:off x="8258875" y="1970807"/>
            <a:ext cx="2650344" cy="2661468"/>
          </a:xfrm>
          <a:prstGeom prst="wedgeEllipseCallout">
            <a:avLst>
              <a:gd name="adj1" fmla="val -689"/>
              <a:gd name="adj2" fmla="val 6129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400050" dist="114300" dir="2700000" sx="96000" sy="96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Oval 11"/>
          <p:cNvSpPr/>
          <p:nvPr/>
        </p:nvSpPr>
        <p:spPr>
          <a:xfrm>
            <a:off x="8356759" y="2067845"/>
            <a:ext cx="2469613" cy="245689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6858" y="2321217"/>
            <a:ext cx="1784336" cy="1784336"/>
          </a:xfrm>
          <a:prstGeom prst="rect">
            <a:avLst/>
          </a:prstGeom>
        </p:spPr>
      </p:pic>
      <p:pic>
        <p:nvPicPr>
          <p:cNvPr id="4" name="Picture 3" descr="Finland_road_sign_531.svg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1" t="3065" r="2544" b="4489"/>
          <a:stretch/>
        </p:blipFill>
        <p:spPr>
          <a:xfrm>
            <a:off x="8670215" y="2806704"/>
            <a:ext cx="1848573" cy="987833"/>
          </a:xfrm>
          <a:prstGeom prst="roundRect">
            <a:avLst>
              <a:gd name="adj" fmla="val 13656"/>
            </a:avLst>
          </a:prstGeom>
        </p:spPr>
      </p:pic>
      <p:pic>
        <p:nvPicPr>
          <p:cNvPr id="18" name="Picture 17" descr="Finland_road_sign_531.svg.png"/>
          <p:cNvPicPr>
            <a:picLocks noChangeAspect="1"/>
          </p:cNvPicPr>
          <p:nvPr/>
        </p:nvPicPr>
        <p:blipFill rotWithShape="1"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1" t="3065" r="2544" b="4489"/>
          <a:stretch/>
        </p:blipFill>
        <p:spPr>
          <a:xfrm>
            <a:off x="1986785" y="3377062"/>
            <a:ext cx="605185" cy="323397"/>
          </a:xfrm>
          <a:prstGeom prst="roundRect">
            <a:avLst>
              <a:gd name="adj" fmla="val 13656"/>
            </a:avLst>
          </a:prstGeom>
        </p:spPr>
      </p:pic>
    </p:spTree>
    <p:extLst>
      <p:ext uri="{BB962C8B-B14F-4D97-AF65-F5344CB8AC3E}">
        <p14:creationId xmlns:p14="http://schemas.microsoft.com/office/powerpoint/2010/main" val="196694967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val Callout 13"/>
          <p:cNvSpPr/>
          <p:nvPr/>
        </p:nvSpPr>
        <p:spPr>
          <a:xfrm>
            <a:off x="1868095" y="3113978"/>
            <a:ext cx="836765" cy="835751"/>
          </a:xfrm>
          <a:prstGeom prst="wedgeEllipseCallout">
            <a:avLst>
              <a:gd name="adj1" fmla="val -689"/>
              <a:gd name="adj2" fmla="val 6129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342900" dist="101600" dir="2700000" sx="83000" sy="83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/>
          </a:p>
        </p:txBody>
      </p:sp>
      <p:sp>
        <p:nvSpPr>
          <p:cNvPr id="15" name="Oval 14"/>
          <p:cNvSpPr/>
          <p:nvPr/>
        </p:nvSpPr>
        <p:spPr>
          <a:xfrm>
            <a:off x="1928023" y="3173001"/>
            <a:ext cx="720000" cy="7200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/>
          </a:p>
        </p:txBody>
      </p:sp>
      <p:sp>
        <p:nvSpPr>
          <p:cNvPr id="17" name="Oval Callout 16"/>
          <p:cNvSpPr/>
          <p:nvPr/>
        </p:nvSpPr>
        <p:spPr>
          <a:xfrm>
            <a:off x="2945299" y="3167746"/>
            <a:ext cx="836765" cy="835751"/>
          </a:xfrm>
          <a:prstGeom prst="wedgeEllipseCallout">
            <a:avLst>
              <a:gd name="adj1" fmla="val -689"/>
              <a:gd name="adj2" fmla="val 6129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342900" dist="101600" dir="2700000" sx="83000" sy="83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/>
          </a:p>
        </p:txBody>
      </p:sp>
      <p:sp>
        <p:nvSpPr>
          <p:cNvPr id="18" name="Oval 17"/>
          <p:cNvSpPr/>
          <p:nvPr/>
        </p:nvSpPr>
        <p:spPr>
          <a:xfrm>
            <a:off x="3005227" y="3226769"/>
            <a:ext cx="720000" cy="7200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4695" y="3333050"/>
            <a:ext cx="493388" cy="493388"/>
          </a:xfrm>
          <a:prstGeom prst="rect">
            <a:avLst/>
          </a:prstGeom>
        </p:spPr>
      </p:pic>
      <p:sp>
        <p:nvSpPr>
          <p:cNvPr id="20" name="Oval Callout 19"/>
          <p:cNvSpPr/>
          <p:nvPr/>
        </p:nvSpPr>
        <p:spPr>
          <a:xfrm>
            <a:off x="4092056" y="3143088"/>
            <a:ext cx="836765" cy="835751"/>
          </a:xfrm>
          <a:prstGeom prst="wedgeEllipseCallout">
            <a:avLst>
              <a:gd name="adj1" fmla="val -689"/>
              <a:gd name="adj2" fmla="val 6129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342900" dist="101600" dir="2700000" sx="83000" sy="83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/>
          </a:p>
        </p:txBody>
      </p:sp>
      <p:sp>
        <p:nvSpPr>
          <p:cNvPr id="21" name="Oval 20"/>
          <p:cNvSpPr/>
          <p:nvPr/>
        </p:nvSpPr>
        <p:spPr>
          <a:xfrm>
            <a:off x="4151984" y="3202111"/>
            <a:ext cx="720000" cy="7200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/>
          </a:p>
        </p:txBody>
      </p:sp>
      <p:sp>
        <p:nvSpPr>
          <p:cNvPr id="23" name="Oval Callout 22"/>
          <p:cNvSpPr/>
          <p:nvPr/>
        </p:nvSpPr>
        <p:spPr>
          <a:xfrm>
            <a:off x="5226483" y="3192404"/>
            <a:ext cx="836765" cy="835751"/>
          </a:xfrm>
          <a:prstGeom prst="wedgeEllipseCallout">
            <a:avLst>
              <a:gd name="adj1" fmla="val -689"/>
              <a:gd name="adj2" fmla="val 6129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342900" dist="101600" dir="2700000" sx="83000" sy="83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/>
          </a:p>
        </p:txBody>
      </p:sp>
      <p:sp>
        <p:nvSpPr>
          <p:cNvPr id="24" name="Oval 23"/>
          <p:cNvSpPr/>
          <p:nvPr/>
        </p:nvSpPr>
        <p:spPr>
          <a:xfrm>
            <a:off x="5286411" y="3251427"/>
            <a:ext cx="720000" cy="7200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/>
          </a:p>
        </p:txBody>
      </p:sp>
      <p:sp>
        <p:nvSpPr>
          <p:cNvPr id="26" name="Oval Callout 25"/>
          <p:cNvSpPr/>
          <p:nvPr/>
        </p:nvSpPr>
        <p:spPr>
          <a:xfrm>
            <a:off x="6336247" y="3204733"/>
            <a:ext cx="836765" cy="835751"/>
          </a:xfrm>
          <a:prstGeom prst="wedgeEllipseCallout">
            <a:avLst>
              <a:gd name="adj1" fmla="val -689"/>
              <a:gd name="adj2" fmla="val 6129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342900" dist="101600" dir="2700000" sx="83000" sy="83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/>
          </a:p>
        </p:txBody>
      </p:sp>
      <p:sp>
        <p:nvSpPr>
          <p:cNvPr id="27" name="Oval 26"/>
          <p:cNvSpPr/>
          <p:nvPr/>
        </p:nvSpPr>
        <p:spPr>
          <a:xfrm>
            <a:off x="6396175" y="3263756"/>
            <a:ext cx="720000" cy="7200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/>
          </a:p>
        </p:txBody>
      </p:sp>
      <p:sp>
        <p:nvSpPr>
          <p:cNvPr id="29" name="Oval Callout 28"/>
          <p:cNvSpPr/>
          <p:nvPr/>
        </p:nvSpPr>
        <p:spPr>
          <a:xfrm>
            <a:off x="7581650" y="3241720"/>
            <a:ext cx="836765" cy="835751"/>
          </a:xfrm>
          <a:prstGeom prst="wedgeEllipseCallout">
            <a:avLst>
              <a:gd name="adj1" fmla="val -689"/>
              <a:gd name="adj2" fmla="val 6129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342900" dist="101600" dir="2700000" sx="83000" sy="83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/>
          </a:p>
        </p:txBody>
      </p:sp>
      <p:sp>
        <p:nvSpPr>
          <p:cNvPr id="30" name="Oval 29"/>
          <p:cNvSpPr/>
          <p:nvPr/>
        </p:nvSpPr>
        <p:spPr>
          <a:xfrm>
            <a:off x="7641578" y="3300743"/>
            <a:ext cx="720000" cy="7200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/>
          </a:p>
        </p:txBody>
      </p:sp>
      <p:sp>
        <p:nvSpPr>
          <p:cNvPr id="32" name="Oval Callout 31"/>
          <p:cNvSpPr/>
          <p:nvPr/>
        </p:nvSpPr>
        <p:spPr>
          <a:xfrm>
            <a:off x="8728407" y="3229391"/>
            <a:ext cx="836765" cy="835751"/>
          </a:xfrm>
          <a:prstGeom prst="wedgeEllipseCallout">
            <a:avLst>
              <a:gd name="adj1" fmla="val -689"/>
              <a:gd name="adj2" fmla="val 6129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342900" dist="101600" dir="2700000" sx="83000" sy="83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/>
          </a:p>
        </p:txBody>
      </p:sp>
      <p:sp>
        <p:nvSpPr>
          <p:cNvPr id="33" name="Oval 32"/>
          <p:cNvSpPr/>
          <p:nvPr/>
        </p:nvSpPr>
        <p:spPr>
          <a:xfrm>
            <a:off x="8788335" y="3288414"/>
            <a:ext cx="720000" cy="7200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/>
          </a:p>
        </p:txBody>
      </p:sp>
      <p:pic>
        <p:nvPicPr>
          <p:cNvPr id="6" name="Picture 5" descr="walking-black-7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4138" y="3285961"/>
            <a:ext cx="508000" cy="508000"/>
          </a:xfrm>
          <a:prstGeom prst="rect">
            <a:avLst/>
          </a:prstGeom>
        </p:spPr>
      </p:pic>
      <p:pic>
        <p:nvPicPr>
          <p:cNvPr id="10" name="Picture 9" descr="train-colored-75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8329" y="3298290"/>
            <a:ext cx="508000" cy="508000"/>
          </a:xfrm>
          <a:prstGeom prst="rect">
            <a:avLst/>
          </a:prstGeom>
        </p:spPr>
      </p:pic>
      <p:pic>
        <p:nvPicPr>
          <p:cNvPr id="35" name="Picture 34" descr="metro-colored-75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9115" y="3316269"/>
            <a:ext cx="540000" cy="540000"/>
          </a:xfrm>
          <a:prstGeom prst="rect">
            <a:avLst/>
          </a:prstGeom>
        </p:spPr>
      </p:pic>
      <p:pic>
        <p:nvPicPr>
          <p:cNvPr id="36" name="Picture 35" descr="tram-colored-75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8880" y="3340927"/>
            <a:ext cx="540000" cy="540000"/>
          </a:xfrm>
          <a:prstGeom prst="rect">
            <a:avLst/>
          </a:prstGeom>
        </p:spPr>
      </p:pic>
      <p:pic>
        <p:nvPicPr>
          <p:cNvPr id="37" name="Picture 36" descr="ferry-colored-75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8945" y="3316268"/>
            <a:ext cx="540000" cy="540000"/>
          </a:xfrm>
          <a:prstGeom prst="rect">
            <a:avLst/>
          </a:prstGeom>
        </p:spPr>
      </p:pic>
      <p:pic>
        <p:nvPicPr>
          <p:cNvPr id="38" name="Picture 37" descr="finish_flag-50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9841" y="1757166"/>
            <a:ext cx="508000" cy="508000"/>
          </a:xfrm>
          <a:prstGeom prst="rect">
            <a:avLst/>
          </a:prstGeom>
        </p:spPr>
      </p:pic>
      <p:sp>
        <p:nvSpPr>
          <p:cNvPr id="40" name="Oval 39"/>
          <p:cNvSpPr/>
          <p:nvPr/>
        </p:nvSpPr>
        <p:spPr>
          <a:xfrm>
            <a:off x="6190985" y="999674"/>
            <a:ext cx="196328" cy="19623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005178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p-arrow-5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8500" y="3111500"/>
            <a:ext cx="635000" cy="635000"/>
          </a:xfrm>
          <a:prstGeom prst="rect">
            <a:avLst/>
          </a:prstGeom>
        </p:spPr>
      </p:pic>
      <p:pic>
        <p:nvPicPr>
          <p:cNvPr id="5" name="Picture 4" descr="down4-5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8500" y="3555344"/>
            <a:ext cx="635000" cy="635000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2330505" y="2811010"/>
            <a:ext cx="1" cy="715081"/>
          </a:xfrm>
          <a:prstGeom prst="line">
            <a:avLst/>
          </a:prstGeom>
          <a:ln w="38100" cmpd="sng">
            <a:solidFill>
              <a:schemeClr val="accent4">
                <a:lumMod val="50000"/>
              </a:schemeClr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 descr="Up Left-10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1291" y="1492568"/>
            <a:ext cx="1270000" cy="1270000"/>
          </a:xfrm>
          <a:prstGeom prst="rect">
            <a:avLst/>
          </a:prstGeom>
        </p:spPr>
      </p:pic>
      <p:pic>
        <p:nvPicPr>
          <p:cNvPr id="6" name="Picture 5" descr="Up Left-100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935" b="47028"/>
          <a:stretch/>
        </p:blipFill>
        <p:spPr>
          <a:xfrm rot="5400000">
            <a:off x="2837808" y="5237088"/>
            <a:ext cx="737425" cy="672741"/>
          </a:xfrm>
          <a:prstGeom prst="rect">
            <a:avLst/>
          </a:prstGeom>
        </p:spPr>
      </p:pic>
      <p:pic>
        <p:nvPicPr>
          <p:cNvPr id="8" name="Picture 7" descr="Up Left-100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935" b="47028"/>
          <a:stretch/>
        </p:blipFill>
        <p:spPr>
          <a:xfrm rot="16200000">
            <a:off x="2598243" y="4856371"/>
            <a:ext cx="737425" cy="67274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1700" y="1854200"/>
            <a:ext cx="2768600" cy="314960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2482905" y="2963410"/>
            <a:ext cx="1" cy="715081"/>
          </a:xfrm>
          <a:prstGeom prst="line">
            <a:avLst/>
          </a:prstGeom>
          <a:ln w="38100" cmpd="sng">
            <a:solidFill>
              <a:srgbClr val="434343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2635305" y="3115809"/>
            <a:ext cx="1" cy="1511999"/>
          </a:xfrm>
          <a:prstGeom prst="line">
            <a:avLst/>
          </a:prstGeom>
          <a:ln w="38100" cmpd="sng">
            <a:solidFill>
              <a:srgbClr val="434343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350311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4-09-20 at 13.28.5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051" y="-258908"/>
            <a:ext cx="4070214" cy="7224788"/>
          </a:xfrm>
          <a:prstGeom prst="rect">
            <a:avLst/>
          </a:prstGeom>
        </p:spPr>
      </p:pic>
      <p:pic>
        <p:nvPicPr>
          <p:cNvPr id="8" name="Picture 7" descr="app-icon-big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57" b="644"/>
          <a:stretch/>
        </p:blipFill>
        <p:spPr>
          <a:xfrm>
            <a:off x="1952121" y="919466"/>
            <a:ext cx="2107198" cy="2122438"/>
          </a:xfrm>
          <a:prstGeom prst="roundRect">
            <a:avLst/>
          </a:prstGeom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9" name="TextBox 8"/>
          <p:cNvSpPr txBox="1"/>
          <p:nvPr/>
        </p:nvSpPr>
        <p:spPr>
          <a:xfrm>
            <a:off x="2207203" y="6164494"/>
            <a:ext cx="1618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Copperplate Gothic Light"/>
                <a:cs typeface="Copperplate Gothic Light"/>
              </a:rPr>
              <a:t>Ewket Apps</a:t>
            </a:r>
            <a:endParaRPr lang="en-US" dirty="0">
              <a:solidFill>
                <a:schemeClr val="bg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Copperplate Gothic Light"/>
              <a:cs typeface="Copperplate Gothic Light"/>
            </a:endParaRPr>
          </a:p>
        </p:txBody>
      </p:sp>
      <p:pic>
        <p:nvPicPr>
          <p:cNvPr id="10" name="Picture 9" descr="Screen Shot 2014-09-20 at 13.28.5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6537" y="197265"/>
            <a:ext cx="4131867" cy="610284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805351" y="5535715"/>
            <a:ext cx="1618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Copperplate Gothic Light"/>
                <a:cs typeface="Copperplate Gothic Light"/>
              </a:rPr>
              <a:t>Ewket Apps</a:t>
            </a:r>
            <a:endParaRPr lang="en-US" dirty="0">
              <a:solidFill>
                <a:schemeClr val="bg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Copperplate Gothic Light"/>
              <a:cs typeface="Copperplate Gothic Light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9260374" y="5548045"/>
            <a:ext cx="25894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Lucida Grande"/>
                <a:ea typeface="Lucida Grande"/>
                <a:cs typeface="Lucida Grande"/>
              </a:rPr>
              <a:t>®</a:t>
            </a:r>
            <a:endParaRPr lang="en-US" sz="1200" dirty="0">
              <a:solidFill>
                <a:schemeClr val="bg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654326" y="6181275"/>
            <a:ext cx="25894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Lucida Grande"/>
                <a:ea typeface="Lucida Grande"/>
                <a:cs typeface="Lucida Grande"/>
              </a:rPr>
              <a:t>®</a:t>
            </a:r>
            <a:endParaRPr lang="en-US" sz="1200" dirty="0">
              <a:solidFill>
                <a:schemeClr val="bg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16" name="Picture 15" descr="app-icon-big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57" b="644"/>
          <a:stretch/>
        </p:blipFill>
        <p:spPr>
          <a:xfrm>
            <a:off x="7560642" y="1354104"/>
            <a:ext cx="2107198" cy="2122438"/>
          </a:xfrm>
          <a:prstGeom prst="roundRect">
            <a:avLst/>
          </a:prstGeom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194731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879206" y="261555"/>
            <a:ext cx="6154439" cy="4106907"/>
          </a:xfrm>
          <a:prstGeom prst="rect">
            <a:avLst/>
          </a:prstGeom>
          <a:noFill/>
          <a:ln w="6350" cmpd="sng">
            <a:solidFill>
              <a:schemeClr val="bg1">
                <a:lumMod val="65000"/>
              </a:schemeClr>
            </a:solidFill>
          </a:ln>
          <a:effectLst>
            <a:innerShdw blurRad="101600" dist="762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 descr="Flaticon_8783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7100" y="3340100"/>
            <a:ext cx="153670" cy="15367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8848064">
            <a:off x="8090078" y="2017911"/>
            <a:ext cx="3073400" cy="307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31603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 25"/>
          <p:cNvSpPr/>
          <p:nvPr/>
        </p:nvSpPr>
        <p:spPr>
          <a:xfrm>
            <a:off x="7125730" y="5587513"/>
            <a:ext cx="304800" cy="162498"/>
          </a:xfrm>
          <a:custGeom>
            <a:avLst/>
            <a:gdLst>
              <a:gd name="connsiteX0" fmla="*/ 0 w 304800"/>
              <a:gd name="connsiteY0" fmla="*/ 38930 h 162498"/>
              <a:gd name="connsiteX1" fmla="*/ 148281 w 304800"/>
              <a:gd name="connsiteY1" fmla="*/ 5979 h 162498"/>
              <a:gd name="connsiteX2" fmla="*/ 205946 w 304800"/>
              <a:gd name="connsiteY2" fmla="*/ 146022 h 162498"/>
              <a:gd name="connsiteX3" fmla="*/ 304800 w 304800"/>
              <a:gd name="connsiteY3" fmla="*/ 162498 h 162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800" h="162498">
                <a:moveTo>
                  <a:pt x="0" y="38930"/>
                </a:moveTo>
                <a:cubicBezTo>
                  <a:pt x="56978" y="13530"/>
                  <a:pt x="113957" y="-11870"/>
                  <a:pt x="148281" y="5979"/>
                </a:cubicBezTo>
                <a:cubicBezTo>
                  <a:pt x="182605" y="23828"/>
                  <a:pt x="179860" y="119936"/>
                  <a:pt x="205946" y="146022"/>
                </a:cubicBezTo>
                <a:cubicBezTo>
                  <a:pt x="232032" y="172108"/>
                  <a:pt x="260865" y="126801"/>
                  <a:pt x="304800" y="162498"/>
                </a:cubicBezTo>
              </a:path>
            </a:pathLst>
          </a:custGeom>
          <a:noFill/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Freeform 24"/>
          <p:cNvSpPr/>
          <p:nvPr/>
        </p:nvSpPr>
        <p:spPr>
          <a:xfrm>
            <a:off x="4209535" y="5847218"/>
            <a:ext cx="331676" cy="137160"/>
          </a:xfrm>
          <a:custGeom>
            <a:avLst/>
            <a:gdLst>
              <a:gd name="connsiteX0" fmla="*/ 0 w 388620"/>
              <a:gd name="connsiteY0" fmla="*/ 0 h 266700"/>
              <a:gd name="connsiteX1" fmla="*/ 388620 w 388620"/>
              <a:gd name="connsiteY1" fmla="*/ 266700 h 26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88620" h="266700">
                <a:moveTo>
                  <a:pt x="0" y="0"/>
                </a:moveTo>
                <a:cubicBezTo>
                  <a:pt x="131445" y="118110"/>
                  <a:pt x="262890" y="236220"/>
                  <a:pt x="388620" y="266700"/>
                </a:cubicBezTo>
              </a:path>
            </a:pathLst>
          </a:custGeom>
          <a:noFill/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4109" y="5035327"/>
            <a:ext cx="662528" cy="662528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585" y="4941222"/>
            <a:ext cx="577117" cy="577117"/>
          </a:xfrm>
          <a:prstGeom prst="rect">
            <a:avLst/>
          </a:prstGeom>
        </p:spPr>
      </p:pic>
      <p:sp>
        <p:nvSpPr>
          <p:cNvPr id="20" name="Freeform 19"/>
          <p:cNvSpPr/>
          <p:nvPr/>
        </p:nvSpPr>
        <p:spPr>
          <a:xfrm>
            <a:off x="3558540" y="4564380"/>
            <a:ext cx="252000" cy="126000"/>
          </a:xfrm>
          <a:custGeom>
            <a:avLst/>
            <a:gdLst>
              <a:gd name="connsiteX0" fmla="*/ 0 w 236220"/>
              <a:gd name="connsiteY0" fmla="*/ 0 h 114300"/>
              <a:gd name="connsiteX1" fmla="*/ 236220 w 236220"/>
              <a:gd name="connsiteY1" fmla="*/ 114300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6220" h="114300">
                <a:moveTo>
                  <a:pt x="0" y="0"/>
                </a:moveTo>
                <a:cubicBezTo>
                  <a:pt x="90805" y="40640"/>
                  <a:pt x="181610" y="81280"/>
                  <a:pt x="236220" y="114300"/>
                </a:cubicBezTo>
              </a:path>
            </a:pathLst>
          </a:cu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66" t="9332" r="10001" b="10000"/>
          <a:stretch/>
        </p:blipFill>
        <p:spPr>
          <a:xfrm>
            <a:off x="5721350" y="3041650"/>
            <a:ext cx="755650" cy="768350"/>
          </a:xfrm>
          <a:prstGeom prst="rect">
            <a:avLst/>
          </a:prstGeom>
        </p:spPr>
      </p:pic>
      <p:sp>
        <p:nvSpPr>
          <p:cNvPr id="7" name="Freeform 6"/>
          <p:cNvSpPr/>
          <p:nvPr/>
        </p:nvSpPr>
        <p:spPr>
          <a:xfrm>
            <a:off x="5871755" y="3454400"/>
            <a:ext cx="433795" cy="313154"/>
          </a:xfrm>
          <a:custGeom>
            <a:avLst/>
            <a:gdLst>
              <a:gd name="connsiteX0" fmla="*/ 1995 w 433795"/>
              <a:gd name="connsiteY0" fmla="*/ 0 h 313154"/>
              <a:gd name="connsiteX1" fmla="*/ 65495 w 433795"/>
              <a:gd name="connsiteY1" fmla="*/ 266700 h 313154"/>
              <a:gd name="connsiteX2" fmla="*/ 433795 w 433795"/>
              <a:gd name="connsiteY2" fmla="*/ 298450 h 3131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795" h="313154">
                <a:moveTo>
                  <a:pt x="1995" y="0"/>
                </a:moveTo>
                <a:cubicBezTo>
                  <a:pt x="-2238" y="108479"/>
                  <a:pt x="-6471" y="216958"/>
                  <a:pt x="65495" y="266700"/>
                </a:cubicBezTo>
                <a:cubicBezTo>
                  <a:pt x="137461" y="316442"/>
                  <a:pt x="398870" y="324908"/>
                  <a:pt x="433795" y="298450"/>
                </a:cubicBezTo>
              </a:path>
            </a:pathLst>
          </a:cu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66" t="9332" r="10001" b="10000"/>
          <a:stretch/>
        </p:blipFill>
        <p:spPr>
          <a:xfrm>
            <a:off x="7664450" y="2999204"/>
            <a:ext cx="755650" cy="768350"/>
          </a:xfrm>
          <a:prstGeom prst="rect">
            <a:avLst/>
          </a:prstGeom>
        </p:spPr>
      </p:pic>
      <p:sp>
        <p:nvSpPr>
          <p:cNvPr id="10" name="Freeform 9"/>
          <p:cNvSpPr/>
          <p:nvPr/>
        </p:nvSpPr>
        <p:spPr>
          <a:xfrm>
            <a:off x="7824787" y="3414712"/>
            <a:ext cx="423863" cy="325497"/>
          </a:xfrm>
          <a:custGeom>
            <a:avLst/>
            <a:gdLst>
              <a:gd name="connsiteX0" fmla="*/ 0 w 423863"/>
              <a:gd name="connsiteY0" fmla="*/ 0 h 325497"/>
              <a:gd name="connsiteX1" fmla="*/ 323850 w 423863"/>
              <a:gd name="connsiteY1" fmla="*/ 290512 h 325497"/>
              <a:gd name="connsiteX2" fmla="*/ 423863 w 423863"/>
              <a:gd name="connsiteY2" fmla="*/ 309562 h 3254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23863" h="325497">
                <a:moveTo>
                  <a:pt x="0" y="0"/>
                </a:moveTo>
                <a:cubicBezTo>
                  <a:pt x="126603" y="119459"/>
                  <a:pt x="253206" y="238918"/>
                  <a:pt x="323850" y="290512"/>
                </a:cubicBezTo>
                <a:cubicBezTo>
                  <a:pt x="394494" y="342106"/>
                  <a:pt x="409178" y="325834"/>
                  <a:pt x="423863" y="309562"/>
                </a:cubicBezTo>
              </a:path>
            </a:pathLst>
          </a:cu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66" t="9332" r="55601" b="40744"/>
          <a:stretch/>
        </p:blipFill>
        <p:spPr>
          <a:xfrm>
            <a:off x="3454670" y="4282440"/>
            <a:ext cx="222250" cy="32891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99" t="43256" r="10001" b="10000"/>
          <a:stretch/>
        </p:blipFill>
        <p:spPr>
          <a:xfrm>
            <a:off x="3642360" y="4282440"/>
            <a:ext cx="327660" cy="445234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0838" y="5058480"/>
            <a:ext cx="569784" cy="569784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4680" y="4809456"/>
            <a:ext cx="952500" cy="9525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8469" y="3391000"/>
            <a:ext cx="304922" cy="304922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3189" y="5031105"/>
            <a:ext cx="238125" cy="238125"/>
          </a:xfrm>
          <a:prstGeom prst="rect">
            <a:avLst/>
          </a:prstGeom>
        </p:spPr>
      </p:pic>
      <p:sp>
        <p:nvSpPr>
          <p:cNvPr id="30" name="Freeform 29"/>
          <p:cNvSpPr/>
          <p:nvPr/>
        </p:nvSpPr>
        <p:spPr>
          <a:xfrm>
            <a:off x="9860023" y="5468437"/>
            <a:ext cx="304800" cy="162498"/>
          </a:xfrm>
          <a:custGeom>
            <a:avLst/>
            <a:gdLst>
              <a:gd name="connsiteX0" fmla="*/ 0 w 304800"/>
              <a:gd name="connsiteY0" fmla="*/ 38930 h 162498"/>
              <a:gd name="connsiteX1" fmla="*/ 148281 w 304800"/>
              <a:gd name="connsiteY1" fmla="*/ 5979 h 162498"/>
              <a:gd name="connsiteX2" fmla="*/ 205946 w 304800"/>
              <a:gd name="connsiteY2" fmla="*/ 146022 h 162498"/>
              <a:gd name="connsiteX3" fmla="*/ 304800 w 304800"/>
              <a:gd name="connsiteY3" fmla="*/ 162498 h 162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800" h="162498">
                <a:moveTo>
                  <a:pt x="0" y="38930"/>
                </a:moveTo>
                <a:cubicBezTo>
                  <a:pt x="56978" y="13530"/>
                  <a:pt x="113957" y="-11870"/>
                  <a:pt x="148281" y="5979"/>
                </a:cubicBezTo>
                <a:cubicBezTo>
                  <a:pt x="182605" y="23828"/>
                  <a:pt x="179860" y="119936"/>
                  <a:pt x="205946" y="146022"/>
                </a:cubicBezTo>
                <a:cubicBezTo>
                  <a:pt x="232032" y="172108"/>
                  <a:pt x="260865" y="126801"/>
                  <a:pt x="304800" y="162498"/>
                </a:cubicBezTo>
              </a:path>
            </a:pathLst>
          </a:custGeom>
          <a:noFill/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3056" y="3292568"/>
            <a:ext cx="569784" cy="569784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8973" y="4690380"/>
            <a:ext cx="952500" cy="95250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7482" y="4912029"/>
            <a:ext cx="238125" cy="238125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1731" y="1184012"/>
            <a:ext cx="577117" cy="577117"/>
          </a:xfrm>
          <a:prstGeom prst="rect">
            <a:avLst/>
          </a:prstGeom>
        </p:spPr>
      </p:pic>
      <p:sp>
        <p:nvSpPr>
          <p:cNvPr id="36" name="Freeform 35"/>
          <p:cNvSpPr/>
          <p:nvPr/>
        </p:nvSpPr>
        <p:spPr>
          <a:xfrm>
            <a:off x="7768169" y="1711227"/>
            <a:ext cx="304800" cy="162498"/>
          </a:xfrm>
          <a:custGeom>
            <a:avLst/>
            <a:gdLst>
              <a:gd name="connsiteX0" fmla="*/ 0 w 304800"/>
              <a:gd name="connsiteY0" fmla="*/ 38930 h 162498"/>
              <a:gd name="connsiteX1" fmla="*/ 148281 w 304800"/>
              <a:gd name="connsiteY1" fmla="*/ 5979 h 162498"/>
              <a:gd name="connsiteX2" fmla="*/ 205946 w 304800"/>
              <a:gd name="connsiteY2" fmla="*/ 146022 h 162498"/>
              <a:gd name="connsiteX3" fmla="*/ 304800 w 304800"/>
              <a:gd name="connsiteY3" fmla="*/ 162498 h 162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800" h="162498">
                <a:moveTo>
                  <a:pt x="0" y="38930"/>
                </a:moveTo>
                <a:cubicBezTo>
                  <a:pt x="56978" y="13530"/>
                  <a:pt x="113957" y="-11870"/>
                  <a:pt x="148281" y="5979"/>
                </a:cubicBezTo>
                <a:cubicBezTo>
                  <a:pt x="182605" y="23828"/>
                  <a:pt x="179860" y="119936"/>
                  <a:pt x="205946" y="146022"/>
                </a:cubicBezTo>
                <a:cubicBezTo>
                  <a:pt x="232032" y="172108"/>
                  <a:pt x="260865" y="126801"/>
                  <a:pt x="304800" y="162498"/>
                </a:cubicBezTo>
              </a:path>
            </a:pathLst>
          </a:custGeom>
          <a:noFill/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5328" y="2321589"/>
            <a:ext cx="952500" cy="952500"/>
          </a:xfrm>
          <a:prstGeom prst="rect">
            <a:avLst/>
          </a:prstGeom>
        </p:spPr>
      </p:pic>
      <p:sp>
        <p:nvSpPr>
          <p:cNvPr id="39" name="Freeform 38"/>
          <p:cNvSpPr/>
          <p:nvPr/>
        </p:nvSpPr>
        <p:spPr>
          <a:xfrm>
            <a:off x="5301049" y="1586686"/>
            <a:ext cx="304800" cy="162498"/>
          </a:xfrm>
          <a:custGeom>
            <a:avLst/>
            <a:gdLst>
              <a:gd name="connsiteX0" fmla="*/ 0 w 304800"/>
              <a:gd name="connsiteY0" fmla="*/ 38930 h 162498"/>
              <a:gd name="connsiteX1" fmla="*/ 148281 w 304800"/>
              <a:gd name="connsiteY1" fmla="*/ 5979 h 162498"/>
              <a:gd name="connsiteX2" fmla="*/ 205946 w 304800"/>
              <a:gd name="connsiteY2" fmla="*/ 146022 h 162498"/>
              <a:gd name="connsiteX3" fmla="*/ 304800 w 304800"/>
              <a:gd name="connsiteY3" fmla="*/ 162498 h 162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800" h="162498">
                <a:moveTo>
                  <a:pt x="0" y="38930"/>
                </a:moveTo>
                <a:cubicBezTo>
                  <a:pt x="56978" y="13530"/>
                  <a:pt x="113957" y="-11870"/>
                  <a:pt x="148281" y="5979"/>
                </a:cubicBezTo>
                <a:cubicBezTo>
                  <a:pt x="182605" y="23828"/>
                  <a:pt x="179860" y="119936"/>
                  <a:pt x="205946" y="146022"/>
                </a:cubicBezTo>
                <a:cubicBezTo>
                  <a:pt x="232032" y="172108"/>
                  <a:pt x="260865" y="126801"/>
                  <a:pt x="304800" y="162498"/>
                </a:cubicBezTo>
              </a:path>
            </a:pathLst>
          </a:custGeom>
          <a:noFill/>
          <a:ln w="38100" cmpd="sng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6157" y="1057653"/>
            <a:ext cx="569784" cy="569784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5969" y="1934229"/>
            <a:ext cx="952500" cy="95250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9599" y="808629"/>
            <a:ext cx="952500" cy="952500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719" y="930813"/>
            <a:ext cx="952500" cy="952500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154" y="1163110"/>
            <a:ext cx="238125" cy="238125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3494" y="1154592"/>
            <a:ext cx="238125" cy="238125"/>
          </a:xfrm>
          <a:prstGeom prst="rect">
            <a:avLst/>
          </a:prstGeom>
        </p:spPr>
      </p:pic>
      <p:sp>
        <p:nvSpPr>
          <p:cNvPr id="38" name="Freeform 37"/>
          <p:cNvSpPr/>
          <p:nvPr/>
        </p:nvSpPr>
        <p:spPr>
          <a:xfrm>
            <a:off x="2951549" y="2894786"/>
            <a:ext cx="304800" cy="162498"/>
          </a:xfrm>
          <a:custGeom>
            <a:avLst/>
            <a:gdLst>
              <a:gd name="connsiteX0" fmla="*/ 0 w 304800"/>
              <a:gd name="connsiteY0" fmla="*/ 38930 h 162498"/>
              <a:gd name="connsiteX1" fmla="*/ 148281 w 304800"/>
              <a:gd name="connsiteY1" fmla="*/ 5979 h 162498"/>
              <a:gd name="connsiteX2" fmla="*/ 205946 w 304800"/>
              <a:gd name="connsiteY2" fmla="*/ 146022 h 162498"/>
              <a:gd name="connsiteX3" fmla="*/ 304800 w 304800"/>
              <a:gd name="connsiteY3" fmla="*/ 162498 h 162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800" h="162498">
                <a:moveTo>
                  <a:pt x="0" y="38930"/>
                </a:moveTo>
                <a:cubicBezTo>
                  <a:pt x="56978" y="13530"/>
                  <a:pt x="113957" y="-11870"/>
                  <a:pt x="148281" y="5979"/>
                </a:cubicBezTo>
                <a:cubicBezTo>
                  <a:pt x="182605" y="23828"/>
                  <a:pt x="179860" y="119936"/>
                  <a:pt x="205946" y="146022"/>
                </a:cubicBezTo>
                <a:cubicBezTo>
                  <a:pt x="232032" y="172108"/>
                  <a:pt x="260865" y="126801"/>
                  <a:pt x="304800" y="162498"/>
                </a:cubicBezTo>
              </a:path>
            </a:pathLst>
          </a:custGeom>
          <a:noFill/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657" y="2365753"/>
            <a:ext cx="569784" cy="569784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0099" y="2116729"/>
            <a:ext cx="952500" cy="952500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5684" y="2223823"/>
            <a:ext cx="500095" cy="500095"/>
          </a:xfrm>
          <a:prstGeom prst="rect">
            <a:avLst/>
          </a:prstGeom>
        </p:spPr>
      </p:pic>
      <p:sp>
        <p:nvSpPr>
          <p:cNvPr id="49" name="Freeform 48"/>
          <p:cNvSpPr/>
          <p:nvPr/>
        </p:nvSpPr>
        <p:spPr>
          <a:xfrm>
            <a:off x="1021149" y="1713686"/>
            <a:ext cx="304800" cy="162498"/>
          </a:xfrm>
          <a:custGeom>
            <a:avLst/>
            <a:gdLst>
              <a:gd name="connsiteX0" fmla="*/ 0 w 304800"/>
              <a:gd name="connsiteY0" fmla="*/ 38930 h 162498"/>
              <a:gd name="connsiteX1" fmla="*/ 148281 w 304800"/>
              <a:gd name="connsiteY1" fmla="*/ 5979 h 162498"/>
              <a:gd name="connsiteX2" fmla="*/ 205946 w 304800"/>
              <a:gd name="connsiteY2" fmla="*/ 146022 h 162498"/>
              <a:gd name="connsiteX3" fmla="*/ 304800 w 304800"/>
              <a:gd name="connsiteY3" fmla="*/ 162498 h 162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800" h="162498">
                <a:moveTo>
                  <a:pt x="0" y="38930"/>
                </a:moveTo>
                <a:cubicBezTo>
                  <a:pt x="56978" y="13530"/>
                  <a:pt x="113957" y="-11870"/>
                  <a:pt x="148281" y="5979"/>
                </a:cubicBezTo>
                <a:cubicBezTo>
                  <a:pt x="182605" y="23828"/>
                  <a:pt x="179860" y="119936"/>
                  <a:pt x="205946" y="146022"/>
                </a:cubicBezTo>
                <a:cubicBezTo>
                  <a:pt x="232032" y="172108"/>
                  <a:pt x="260865" y="126801"/>
                  <a:pt x="304800" y="162498"/>
                </a:cubicBezTo>
              </a:path>
            </a:pathLst>
          </a:custGeom>
          <a:noFill/>
          <a:ln w="38100" cmpd="sng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0" name="Picture 4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57" y="1184653"/>
            <a:ext cx="569784" cy="569784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699" y="935629"/>
            <a:ext cx="95250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66112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4583"/>
            <a:ext cx="12192000" cy="632883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4287" y="1906228"/>
            <a:ext cx="2525661" cy="2525661"/>
          </a:xfrm>
          <a:prstGeom prst="roundRect">
            <a:avLst/>
          </a:prstGeom>
          <a:ln>
            <a:noFill/>
          </a:ln>
          <a:effectLst>
            <a:outerShdw blurRad="50800" dist="127000" dir="5400000" algn="t" rotWithShape="0">
              <a:prstClr val="black">
                <a:alpha val="43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363501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198" y="1291910"/>
            <a:ext cx="2741916" cy="556609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7640" t="21787" r="6901" b="48771"/>
          <a:stretch/>
        </p:blipFill>
        <p:spPr>
          <a:xfrm>
            <a:off x="161415" y="2501582"/>
            <a:ext cx="3362186" cy="235133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2321" y="1291910"/>
            <a:ext cx="2735180" cy="556609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/>
          <a:srcRect l="14440" t="45640" r="13372" b="31226"/>
          <a:stretch/>
        </p:blipFill>
        <p:spPr>
          <a:xfrm>
            <a:off x="4245426" y="2501582"/>
            <a:ext cx="3605350" cy="235133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59496" y="1284264"/>
            <a:ext cx="2749068" cy="557373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7"/>
          <a:srcRect l="9526" t="29961" r="9443" b="43544"/>
          <a:stretch/>
        </p:blipFill>
        <p:spPr>
          <a:xfrm>
            <a:off x="8572601" y="2501581"/>
            <a:ext cx="3546780" cy="2351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95415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7517" t="6275" r="30131" b="9019"/>
          <a:stretch/>
        </p:blipFill>
        <p:spPr>
          <a:xfrm>
            <a:off x="4554071" y="430306"/>
            <a:ext cx="2904564" cy="580912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31587" t="38476" r="34127" b="49905"/>
          <a:stretch/>
        </p:blipFill>
        <p:spPr>
          <a:xfrm>
            <a:off x="4140712" y="2377440"/>
            <a:ext cx="3738975" cy="1267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7524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845778" y="5065889"/>
            <a:ext cx="1030111" cy="931333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146962">
            <a:off x="2084949" y="2898581"/>
            <a:ext cx="1079500" cy="1092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146962">
            <a:off x="7160400" y="2941221"/>
            <a:ext cx="1079500" cy="1092200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3527663" y="3151661"/>
            <a:ext cx="548749" cy="564478"/>
          </a:xfrm>
          <a:prstGeom prst="ellipse">
            <a:avLst/>
          </a:prstGeom>
          <a:solidFill>
            <a:schemeClr val="bg1"/>
          </a:solidFill>
          <a:ln w="2540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6204305" y="3178622"/>
            <a:ext cx="548749" cy="564478"/>
          </a:xfrm>
          <a:prstGeom prst="ellipse">
            <a:avLst/>
          </a:prstGeom>
          <a:solidFill>
            <a:schemeClr val="bg1"/>
          </a:solidFill>
          <a:ln w="2540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2111" y="5263445"/>
            <a:ext cx="522111" cy="522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55006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845778" y="5065889"/>
            <a:ext cx="1030111" cy="931333"/>
          </a:xfrm>
          <a:prstGeom prst="rect">
            <a:avLst/>
          </a:prstGeom>
          <a:solidFill>
            <a:srgbClr val="1CAC7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146962">
            <a:off x="2084949" y="2898581"/>
            <a:ext cx="1079500" cy="1092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146962">
            <a:off x="7160400" y="2941221"/>
            <a:ext cx="1079500" cy="1092200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3527663" y="3151661"/>
            <a:ext cx="548749" cy="564478"/>
          </a:xfrm>
          <a:prstGeom prst="ellipse">
            <a:avLst/>
          </a:prstGeom>
          <a:solidFill>
            <a:schemeClr val="bg1"/>
          </a:solidFill>
          <a:ln w="2540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6204305" y="3178622"/>
            <a:ext cx="548749" cy="564478"/>
          </a:xfrm>
          <a:prstGeom prst="ellipse">
            <a:avLst/>
          </a:prstGeom>
          <a:solidFill>
            <a:schemeClr val="bg1"/>
          </a:solidFill>
          <a:ln w="2540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2111" y="5263445"/>
            <a:ext cx="522111" cy="522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23605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wdanielanderson.files.wordpress.com/2013/12/russian-high-speed-train-velaro-ru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76864" y="-2874707"/>
            <a:ext cx="20250150" cy="131826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https://is4-ssl.mzstatic.com/image/thumb/Purple3/v4/40/00/b3/4000b399-3194-d73b-32f4-cc0c04c1f270/mzl.iudrhfmn.png/1024x1024ss-80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34838" y="-6177544"/>
            <a:ext cx="2851238" cy="2851238"/>
          </a:xfrm>
          <a:prstGeom prst="round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-5044967" y="-2952631"/>
            <a:ext cx="20440541" cy="13274368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95000"/>
                  <a:lumOff val="5000"/>
                </a:schemeClr>
              </a:gs>
              <a:gs pos="59000">
                <a:schemeClr val="tx1">
                  <a:lumMod val="95000"/>
                  <a:lumOff val="5000"/>
                  <a:alpha val="76000"/>
                </a:schemeClr>
              </a:gs>
              <a:gs pos="100000">
                <a:schemeClr val="accent5">
                  <a:lumMod val="50000"/>
                  <a:alpha val="74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7065962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wdanielanderson.files.wordpress.com/2013/12/russian-high-speed-train-velaro-ru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76864" y="-2874707"/>
            <a:ext cx="20250150" cy="131826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https://is4-ssl.mzstatic.com/image/thumb/Purple3/v4/40/00/b3/4000b399-3194-d73b-32f4-cc0c04c1f270/mzl.iudrhfmn.png/1024x1024ss-80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34838" y="-6177544"/>
            <a:ext cx="2851238" cy="2851238"/>
          </a:xfrm>
          <a:prstGeom prst="round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022188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upload.wikimedia.org/wikipedia/commons/a/a4/Volvo_B8RLE_8900LE_tri-axle_bus_in_Hakaniemi,_Helsinki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343627" y="-4884739"/>
            <a:ext cx="22739202" cy="1519263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-7343627" y="-4884739"/>
            <a:ext cx="22739202" cy="15192632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25000"/>
                </a:schemeClr>
              </a:gs>
              <a:gs pos="59000">
                <a:srgbClr val="AFABAB">
                  <a:alpha val="67843"/>
                </a:srgbClr>
              </a:gs>
              <a:gs pos="100000">
                <a:srgbClr val="E1ECFB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Picture 4" descr="https://is4-ssl.mzstatic.com/image/thumb/Purple3/v4/40/00/b3/4000b399-3194-d73b-32f4-cc0c04c1f270/mzl.iudrhfmn.png/1024x1024ss-80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51380" y="-4112770"/>
            <a:ext cx="2851238" cy="2851238"/>
          </a:xfrm>
          <a:prstGeom prst="round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014487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upload.wikimedia.org/wikipedia/commons/a/a4/Volvo_B8RLE_8900LE_tri-axle_bus_in_Hakaniemi,_Helsinki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343627" y="-4884739"/>
            <a:ext cx="22739202" cy="1519263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https://is4-ssl.mzstatic.com/image/thumb/Purple3/v4/40/00/b3/4000b399-3194-d73b-32f4-cc0c04c1f270/mzl.iudrhfmn.png/1024x1024ss-80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51380" y="-4112770"/>
            <a:ext cx="2851238" cy="2851238"/>
          </a:xfrm>
          <a:prstGeom prst="round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53704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Navigation-12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1643" y="3271981"/>
            <a:ext cx="1625600" cy="16256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 descr="Flaticon_872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7188" y="3393557"/>
            <a:ext cx="1159073" cy="1503172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1074585" y="1870205"/>
            <a:ext cx="373954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Picture 16" descr="sendMailbutton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1737" y="577390"/>
            <a:ext cx="1625600" cy="16256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8" name="Picture 17" descr="Navigation-12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0773" y="2977952"/>
            <a:ext cx="1625600" cy="16256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9" name="Picture 18" descr="list_1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7404" y="3437862"/>
            <a:ext cx="902523" cy="750927"/>
          </a:xfrm>
          <a:prstGeom prst="rect">
            <a:avLst/>
          </a:prstGeom>
        </p:spPr>
      </p:pic>
      <p:pic>
        <p:nvPicPr>
          <p:cNvPr id="20" name="Picture 19" descr="Navigation-12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0697" y="4316677"/>
            <a:ext cx="1625600" cy="16256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1" name="Picture 20" descr="list_1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7328" y="4776587"/>
            <a:ext cx="902523" cy="750927"/>
          </a:xfrm>
          <a:prstGeom prst="rect">
            <a:avLst/>
          </a:prstGeom>
        </p:spPr>
      </p:pic>
      <p:pic>
        <p:nvPicPr>
          <p:cNvPr id="10" name="Picture 9" descr="Navigation-12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8152" y="3465563"/>
            <a:ext cx="1625600" cy="16256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" name="Picture 1" descr="map79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0712" y="5277669"/>
            <a:ext cx="243840" cy="243840"/>
          </a:xfrm>
          <a:prstGeom prst="rect">
            <a:avLst/>
          </a:prstGeom>
        </p:spPr>
      </p:pic>
      <p:pic>
        <p:nvPicPr>
          <p:cNvPr id="3" name="Picture 2" descr="map79 (1)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7771" y="2815923"/>
            <a:ext cx="243840" cy="243840"/>
          </a:xfrm>
          <a:prstGeom prst="rect">
            <a:avLst/>
          </a:prstGeom>
        </p:spPr>
      </p:pic>
      <p:pic>
        <p:nvPicPr>
          <p:cNvPr id="6" name="Picture 5" descr="map79 (2).pn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8565" y="3803757"/>
            <a:ext cx="945222" cy="94522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18712" y="815097"/>
            <a:ext cx="1625600" cy="16256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8932518">
            <a:off x="1226734" y="1586223"/>
            <a:ext cx="1625600" cy="16256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10367" y="2095781"/>
            <a:ext cx="1261463" cy="1497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87564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timedotcom.files.wordpress.com/2014/07/95917296.jpg?quality=65&amp;strip=color&amp;w=110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343628" y="-4884739"/>
            <a:ext cx="22830455" cy="1519263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-7343627" y="-4884739"/>
            <a:ext cx="22830454" cy="15192632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59000">
                <a:srgbClr val="595959">
                  <a:alpha val="74902"/>
                </a:srgbClr>
              </a:gs>
              <a:gs pos="100000">
                <a:srgbClr val="7F7F7F">
                  <a:alpha val="27843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245603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s://upload.wikimedia.org/wikipedia/commons/f/f5/HelB_bus_on_HRT_bus_line_in_Hakaniemi,_Helsinki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343627" y="-4876800"/>
            <a:ext cx="22739202" cy="1516420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-7343627" y="-4884739"/>
            <a:ext cx="22739202" cy="15192632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59000">
                <a:srgbClr val="595959">
                  <a:alpha val="65098"/>
                </a:srgbClr>
              </a:gs>
              <a:gs pos="100000">
                <a:srgbClr val="7F7F7F">
                  <a:alpha val="7843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669458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://gpn.travel/blog/wp-content/uploads/2013/01/Photo-1_-48-VDL-Citeas-Veolia-Transport-Finland-2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64"/>
          <a:stretch/>
        </p:blipFill>
        <p:spPr bwMode="auto">
          <a:xfrm>
            <a:off x="-7344697" y="-4884739"/>
            <a:ext cx="22740272" cy="1519263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-7343627" y="-4884739"/>
            <a:ext cx="22739202" cy="15192632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59000">
                <a:srgbClr val="595959">
                  <a:alpha val="40000"/>
                </a:srgbClr>
              </a:gs>
              <a:gs pos="100000">
                <a:srgbClr val="7F7F7F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70528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://gpn.travel/blog/wp-content/uploads/2013/01/Photo-1_-48-VDL-Citeas-Veolia-Transport-Finland-2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64"/>
          <a:stretch/>
        </p:blipFill>
        <p:spPr bwMode="auto">
          <a:xfrm>
            <a:off x="-7344697" y="-4884739"/>
            <a:ext cx="22740272" cy="1519263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270832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://gpn.travel/blog/wp-content/uploads/2013/01/Photo-1_-48-VDL-Citeas-Veolia-Transport-Finland-2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64"/>
          <a:stretch/>
        </p:blipFill>
        <p:spPr bwMode="auto">
          <a:xfrm>
            <a:off x="-7344697" y="-4884739"/>
            <a:ext cx="22740272" cy="1519263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-7343627" y="-4884739"/>
            <a:ext cx="22739202" cy="15206476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95000"/>
                  <a:lumOff val="5000"/>
                </a:schemeClr>
              </a:gs>
              <a:gs pos="59000">
                <a:schemeClr val="tx1">
                  <a:lumMod val="95000"/>
                  <a:lumOff val="5000"/>
                  <a:alpha val="76000"/>
                </a:schemeClr>
              </a:gs>
              <a:gs pos="100000">
                <a:schemeClr val="accent5">
                  <a:lumMod val="50000"/>
                  <a:alpha val="74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519777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://1.bp.blogspot.com/-KwblzHHn_s0/UCdILFx8SjI/AAAAAAAAAk8/q_Avo-Mt8UA/s1600/ratikka+manskulla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69"/>
          <a:stretch/>
        </p:blipFill>
        <p:spPr bwMode="auto">
          <a:xfrm>
            <a:off x="-7310386" y="-4884738"/>
            <a:ext cx="22705961" cy="1606401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-7343627" y="-4884739"/>
            <a:ext cx="22739202" cy="1612301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95000"/>
                  <a:lumOff val="5000"/>
                </a:schemeClr>
              </a:gs>
              <a:gs pos="59000">
                <a:schemeClr val="tx1">
                  <a:lumMod val="65000"/>
                  <a:lumOff val="35000"/>
                  <a:alpha val="40000"/>
                </a:schemeClr>
              </a:gs>
              <a:gs pos="100000">
                <a:srgbClr val="FF6600">
                  <a:alpha val="30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376383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://1.bp.blogspot.com/-KwblzHHn_s0/UCdILFx8SjI/AAAAAAAAAk8/q_Avo-Mt8UA/s1600/ratikka+manskulla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69"/>
          <a:stretch/>
        </p:blipFill>
        <p:spPr bwMode="auto">
          <a:xfrm>
            <a:off x="-7310386" y="-4884738"/>
            <a:ext cx="22705961" cy="1606401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-7343627" y="-4884739"/>
            <a:ext cx="22739202" cy="1612301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95000"/>
                  <a:lumOff val="5000"/>
                </a:schemeClr>
              </a:gs>
              <a:gs pos="59000">
                <a:schemeClr val="tx1">
                  <a:lumMod val="95000"/>
                  <a:lumOff val="5000"/>
                  <a:alpha val="76000"/>
                </a:schemeClr>
              </a:gs>
              <a:gs pos="100000">
                <a:srgbClr val="513415">
                  <a:alpha val="74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694096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4800" y="177800"/>
            <a:ext cx="6502400" cy="6502400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210986370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1000" y="2794000"/>
            <a:ext cx="1270000" cy="127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4805" y="3137805"/>
            <a:ext cx="572226" cy="57222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7347" y="2970347"/>
            <a:ext cx="907143" cy="90714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0215" y="3243215"/>
            <a:ext cx="361406" cy="361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99203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818965" y="681318"/>
            <a:ext cx="2796988" cy="466164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3962400" y="878541"/>
            <a:ext cx="2528047" cy="33169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8265459" y="2223247"/>
            <a:ext cx="860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850776" y="2402541"/>
            <a:ext cx="555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B</a:t>
            </a:r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994212" y="5002306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279341" y="3281082"/>
            <a:ext cx="7857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  <a:r>
              <a:rPr lang="en-US" dirty="0" smtClean="0"/>
              <a:t> - &gt; C</a:t>
            </a:r>
          </a:p>
          <a:p>
            <a:r>
              <a:rPr lang="en-US" dirty="0" smtClean="0"/>
              <a:t>B -&gt; X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126071" y="3478306"/>
            <a:ext cx="1348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 = (b * C)/A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104094" y="4356847"/>
            <a:ext cx="1499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Dif</a:t>
            </a:r>
            <a:r>
              <a:rPr lang="en-US" dirty="0" smtClean="0"/>
              <a:t> = (A – B)/2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7960659" y="5593976"/>
            <a:ext cx="1555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 * (1 – B/A)/2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47131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9275397">
            <a:off x="659651" y="2583703"/>
            <a:ext cx="3251200" cy="3251200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>
            <a:off x="9893085" y="838200"/>
            <a:ext cx="0" cy="1085850"/>
          </a:xfrm>
          <a:prstGeom prst="line">
            <a:avLst/>
          </a:prstGeom>
          <a:ln w="1016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717730">
            <a:off x="8267485" y="2933485"/>
            <a:ext cx="32512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8493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87160" y="163858"/>
            <a:ext cx="4593744" cy="633617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cmpd="sng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Rounded Rectangle 1"/>
          <p:cNvSpPr/>
          <p:nvPr/>
        </p:nvSpPr>
        <p:spPr>
          <a:xfrm>
            <a:off x="5470613" y="139568"/>
            <a:ext cx="4172737" cy="6392193"/>
          </a:xfrm>
          <a:prstGeom prst="roundRect">
            <a:avLst>
              <a:gd name="adj" fmla="val 3958"/>
            </a:avLst>
          </a:prstGeom>
          <a:solidFill>
            <a:schemeClr val="bg1">
              <a:lumMod val="95000"/>
            </a:schemeClr>
          </a:solidFill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4532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39458" y="688115"/>
            <a:ext cx="3545775" cy="4736934"/>
          </a:xfrm>
          <a:prstGeom prst="rect">
            <a:avLst/>
          </a:prstGeom>
        </p:spPr>
      </p:pic>
      <p:sp>
        <p:nvSpPr>
          <p:cNvPr id="2" name="Rounded Rectangle 1"/>
          <p:cNvSpPr/>
          <p:nvPr/>
        </p:nvSpPr>
        <p:spPr>
          <a:xfrm>
            <a:off x="6252129" y="1270066"/>
            <a:ext cx="1925880" cy="265178"/>
          </a:xfrm>
          <a:prstGeom prst="roundRect">
            <a:avLst>
              <a:gd name="adj" fmla="val 50000"/>
            </a:avLst>
          </a:prstGeom>
          <a:solidFill>
            <a:srgbClr val="009100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6251017" y="1841171"/>
            <a:ext cx="1925880" cy="265178"/>
          </a:xfrm>
          <a:prstGeom prst="roundRect">
            <a:avLst>
              <a:gd name="adj" fmla="val 50000"/>
            </a:avLst>
          </a:prstGeom>
          <a:solidFill>
            <a:srgbClr val="009100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6263860" y="2398317"/>
            <a:ext cx="1925880" cy="265178"/>
          </a:xfrm>
          <a:prstGeom prst="roundRect">
            <a:avLst>
              <a:gd name="adj" fmla="val 50000"/>
            </a:avLst>
          </a:prstGeom>
          <a:solidFill>
            <a:srgbClr val="009100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4816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152842</TotalTime>
  <Words>53</Words>
  <Application>Microsoft Macintosh PowerPoint</Application>
  <PresentationFormat>Widescreen</PresentationFormat>
  <Paragraphs>21</Paragraphs>
  <Slides>69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6" baseType="lpstr">
      <vt:lpstr>Calibri</vt:lpstr>
      <vt:lpstr>Calibri Light</vt:lpstr>
      <vt:lpstr>Copperplate Gothic Light</vt:lpstr>
      <vt:lpstr>Lucida Grande</vt:lpstr>
      <vt:lpstr>Trench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Helsinki 12:30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Sahledengel Anteneh</dc:creator>
  <cp:lastModifiedBy>Anteneh Sahledengel</cp:lastModifiedBy>
  <cp:revision>172</cp:revision>
  <dcterms:created xsi:type="dcterms:W3CDTF">2014-02-04T11:28:11Z</dcterms:created>
  <dcterms:modified xsi:type="dcterms:W3CDTF">2016-03-28T22:07:18Z</dcterms:modified>
</cp:coreProperties>
</file>